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2" r:id="rId3"/>
    <p:sldMasterId id="2147483729" r:id="rId4"/>
  </p:sldMasterIdLst>
  <p:notesMasterIdLst>
    <p:notesMasterId r:id="rId27"/>
  </p:notesMasterIdLst>
  <p:sldIdLst>
    <p:sldId id="376" r:id="rId5"/>
    <p:sldId id="1090" r:id="rId6"/>
    <p:sldId id="1074" r:id="rId7"/>
    <p:sldId id="1081" r:id="rId8"/>
    <p:sldId id="441" r:id="rId9"/>
    <p:sldId id="1075" r:id="rId10"/>
    <p:sldId id="938" r:id="rId11"/>
    <p:sldId id="939" r:id="rId12"/>
    <p:sldId id="940" r:id="rId13"/>
    <p:sldId id="1088" r:id="rId14"/>
    <p:sldId id="942" r:id="rId15"/>
    <p:sldId id="1089" r:id="rId16"/>
    <p:sldId id="945" r:id="rId17"/>
    <p:sldId id="1076" r:id="rId18"/>
    <p:sldId id="507" r:id="rId19"/>
    <p:sldId id="512" r:id="rId20"/>
    <p:sldId id="1077" r:id="rId21"/>
    <p:sldId id="1091" r:id="rId22"/>
    <p:sldId id="1092" r:id="rId23"/>
    <p:sldId id="1095" r:id="rId24"/>
    <p:sldId id="1096" r:id="rId25"/>
    <p:sldId id="108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4660"/>
  </p:normalViewPr>
  <p:slideViewPr>
    <p:cSldViewPr snapToGrid="0">
      <p:cViewPr varScale="1">
        <p:scale>
          <a:sx n="80" d="100"/>
          <a:sy n="80" d="100"/>
        </p:scale>
        <p:origin x="86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D9714-713F-4ACF-A300-34C855EE8B0F}" type="datetimeFigureOut">
              <a:rPr lang="zh-CN" altLang="en-US" smtClean="0"/>
              <a:t>2023/5/9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48B8F-2679-4238-97FC-DE71DA04455D}" type="slidenum">
              <a:rPr lang="zh-CN" altLang="en-US" smtClean="0"/>
              <a:t>‹#›</a:t>
            </a:fld>
            <a:endParaRPr lang="zh-CN" altLang="en-US"/>
          </a:p>
        </p:txBody>
      </p:sp>
    </p:spTree>
    <p:extLst>
      <p:ext uri="{BB962C8B-B14F-4D97-AF65-F5344CB8AC3E}">
        <p14:creationId xmlns:p14="http://schemas.microsoft.com/office/powerpoint/2010/main" val="2257353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666666"/>
                </a:solidFill>
                <a:effectLst/>
                <a:latin typeface="Hiragino Sans GB"/>
              </a:rPr>
              <a:t>1m x 1m </a:t>
            </a:r>
            <a:r>
              <a:rPr lang="zh-CN" altLang="en-US" b="0" i="0" dirty="0">
                <a:solidFill>
                  <a:srgbClr val="666666"/>
                </a:solidFill>
                <a:effectLst/>
                <a:latin typeface="Hiragino Sans GB"/>
              </a:rPr>
              <a:t>计算机合成植物形态图像的大型装置。这些“植物”是使用人工进化和生成算法从计算机代码中通过算法“生长”出来的，本身并不存在。每个类似植物的形式都源自石油公司徽标的起始图形元素。</a:t>
            </a:r>
            <a:endParaRPr lang="zh-CN" altLang="en-US" dirty="0"/>
          </a:p>
        </p:txBody>
      </p:sp>
      <p:sp>
        <p:nvSpPr>
          <p:cNvPr id="4" name="灯片编号占位符 3"/>
          <p:cNvSpPr>
            <a:spLocks noGrp="1"/>
          </p:cNvSpPr>
          <p:nvPr>
            <p:ph type="sldNum" sz="quarter" idx="5"/>
          </p:nvPr>
        </p:nvSpPr>
        <p:spPr/>
        <p:txBody>
          <a:bodyPr/>
          <a:lstStyle/>
          <a:p>
            <a:fld id="{70F48B8F-2679-4238-97FC-DE71DA04455D}" type="slidenum">
              <a:rPr lang="zh-CN" altLang="en-US" smtClean="0"/>
              <a:t>2</a:t>
            </a:fld>
            <a:endParaRPr lang="zh-CN" altLang="en-US"/>
          </a:p>
        </p:txBody>
      </p:sp>
    </p:spTree>
    <p:extLst>
      <p:ext uri="{BB962C8B-B14F-4D97-AF65-F5344CB8AC3E}">
        <p14:creationId xmlns:p14="http://schemas.microsoft.com/office/powerpoint/2010/main" val="161764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19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90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8</a:t>
            </a:fld>
            <a:endParaRPr lang="en-US"/>
          </a:p>
        </p:txBody>
      </p:sp>
    </p:spTree>
    <p:extLst>
      <p:ext uri="{BB962C8B-B14F-4D97-AF65-F5344CB8AC3E}">
        <p14:creationId xmlns:p14="http://schemas.microsoft.com/office/powerpoint/2010/main" val="1426279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15881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06484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4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973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FE4CA-A823-4761-A570-5848829F90C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B7072BC-4864-4BE9-B121-2380F9656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BDCD43D-9634-4700-97AA-CD5C793DD2E1}"/>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E2BFB638-228A-4B0D-B45C-5C301BEF19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88D952-EBF4-422D-9C9C-CAC7599BAB4B}"/>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19564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65C6F-ACC0-404C-BD21-0585E18FEA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FAD94E-1DA2-4FB1-9575-DB2D8F39AD4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EC9507-0F62-43A7-AB83-44A52043E5A3}"/>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3AE8E182-0CC9-40CF-8F58-EAAEAA70C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A5C0EF-BBF5-42FC-913A-ED41DC2136D6}"/>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2298781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3180519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0593974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33745850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761865"/>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9897473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605183"/>
            <a:ext cx="2482837" cy="4462577"/>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24643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83539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39664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7"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268699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697" y="2024522"/>
            <a:ext cx="2841651" cy="1773534"/>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305314076"/>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228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3FA03A-C174-4FEF-8A25-1F842308DEE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78D385-E0CE-4BB8-8A27-F86E488B3C4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D281E6-5ABA-4FBF-BBEC-E0848FCA2430}"/>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2B0FD0A3-EC59-476B-9278-4A4E86D0D2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750215-0E4C-4704-A1BE-8F6A5906B61C}"/>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6976343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82448845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32803979"/>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443753"/>
            <a:ext cx="8812305" cy="5607424"/>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6973719"/>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5481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1624774"/>
            <a:ext cx="1695229" cy="3673508"/>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6945704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13910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8" y="1338738"/>
            <a:ext cx="1933745" cy="418394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67663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2" y="1536516"/>
            <a:ext cx="4326916" cy="936193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40138224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5" y="2612378"/>
            <a:ext cx="3056150" cy="66124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5050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450975"/>
            <a:ext cx="1807703" cy="393382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3280606" y="2419668"/>
            <a:ext cx="1145391" cy="2032635"/>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7703345" y="2237185"/>
            <a:ext cx="1339199" cy="2387124"/>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667685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4328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213968"/>
            <a:ext cx="348323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52275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577536" y="4183563"/>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130908" y="27914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400109"/>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380268" y="483408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1010007" y="3422821"/>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12828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47521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11350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17518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39009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81103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159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39853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47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891C536-C71D-43CE-BF4D-B9B329D1B407}"/>
              </a:ext>
            </a:extLst>
          </p:cNvPr>
          <p:cNvSpPr>
            <a:spLocks noGrp="1"/>
          </p:cNvSpPr>
          <p:nvPr>
            <p:ph type="pic" sz="quarter" idx="15"/>
          </p:nvPr>
        </p:nvSpPr>
        <p:spPr>
          <a:xfrm>
            <a:off x="1147470" y="2745873"/>
            <a:ext cx="955706" cy="95583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6EB235DB-2D95-4CB0-8307-58A1C6583880}"/>
              </a:ext>
            </a:extLst>
          </p:cNvPr>
          <p:cNvSpPr>
            <a:spLocks noGrp="1"/>
          </p:cNvSpPr>
          <p:nvPr>
            <p:ph type="pic" sz="quarter" idx="16"/>
          </p:nvPr>
        </p:nvSpPr>
        <p:spPr>
          <a:xfrm>
            <a:off x="3382809" y="2745873"/>
            <a:ext cx="955706" cy="95583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D228DFF4-14CD-4364-BC23-932EEA85A154}"/>
              </a:ext>
            </a:extLst>
          </p:cNvPr>
          <p:cNvSpPr>
            <a:spLocks noGrp="1"/>
          </p:cNvSpPr>
          <p:nvPr>
            <p:ph type="pic" sz="quarter" idx="17"/>
          </p:nvPr>
        </p:nvSpPr>
        <p:spPr>
          <a:xfrm>
            <a:off x="5618147" y="2745873"/>
            <a:ext cx="955706" cy="95583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005DBB6D-5C8B-4551-88AB-55D90B681B26}"/>
              </a:ext>
            </a:extLst>
          </p:cNvPr>
          <p:cNvSpPr>
            <a:spLocks noGrp="1"/>
          </p:cNvSpPr>
          <p:nvPr>
            <p:ph type="pic" sz="quarter" idx="18"/>
          </p:nvPr>
        </p:nvSpPr>
        <p:spPr>
          <a:xfrm>
            <a:off x="7853486" y="2745873"/>
            <a:ext cx="955705" cy="955830"/>
          </a:xfrm>
          <a:custGeom>
            <a:avLst/>
            <a:gdLst>
              <a:gd name="connsiteX0" fmla="*/ 955830 w 1911659"/>
              <a:gd name="connsiteY0" fmla="*/ 0 h 1911660"/>
              <a:gd name="connsiteX1" fmla="*/ 1911659 w 1911659"/>
              <a:gd name="connsiteY1" fmla="*/ 955830 h 1911660"/>
              <a:gd name="connsiteX2" fmla="*/ 955830 w 1911659"/>
              <a:gd name="connsiteY2" fmla="*/ 1911660 h 1911660"/>
              <a:gd name="connsiteX3" fmla="*/ 0 w 1911659"/>
              <a:gd name="connsiteY3" fmla="*/ 955830 h 1911660"/>
              <a:gd name="connsiteX4" fmla="*/ 955830 w 1911659"/>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59" h="1911660">
                <a:moveTo>
                  <a:pt x="955830" y="0"/>
                </a:moveTo>
                <a:cubicBezTo>
                  <a:pt x="1483719" y="0"/>
                  <a:pt x="1911659" y="427940"/>
                  <a:pt x="1911659" y="955830"/>
                </a:cubicBezTo>
                <a:cubicBezTo>
                  <a:pt x="1911659" y="1483720"/>
                  <a:pt x="1483719"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2403ED0C-CEF4-4ED5-9432-B1D0EFE4B495}"/>
              </a:ext>
            </a:extLst>
          </p:cNvPr>
          <p:cNvSpPr>
            <a:spLocks noGrp="1"/>
          </p:cNvSpPr>
          <p:nvPr>
            <p:ph type="pic" sz="quarter" idx="19"/>
          </p:nvPr>
        </p:nvSpPr>
        <p:spPr>
          <a:xfrm>
            <a:off x="10088824" y="2745873"/>
            <a:ext cx="955706" cy="955830"/>
          </a:xfrm>
          <a:custGeom>
            <a:avLst/>
            <a:gdLst>
              <a:gd name="connsiteX0" fmla="*/ 955828 w 1911660"/>
              <a:gd name="connsiteY0" fmla="*/ 0 h 1911660"/>
              <a:gd name="connsiteX1" fmla="*/ 1911660 w 1911660"/>
              <a:gd name="connsiteY1" fmla="*/ 955830 h 1911660"/>
              <a:gd name="connsiteX2" fmla="*/ 955828 w 1911660"/>
              <a:gd name="connsiteY2" fmla="*/ 1911660 h 1911660"/>
              <a:gd name="connsiteX3" fmla="*/ 0 w 1911660"/>
              <a:gd name="connsiteY3" fmla="*/ 955830 h 1911660"/>
              <a:gd name="connsiteX4" fmla="*/ 955828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28" y="0"/>
                </a:moveTo>
                <a:cubicBezTo>
                  <a:pt x="1483720" y="0"/>
                  <a:pt x="1911660" y="427940"/>
                  <a:pt x="1911660" y="955830"/>
                </a:cubicBezTo>
                <a:cubicBezTo>
                  <a:pt x="1911660" y="1483720"/>
                  <a:pt x="1483720" y="1911660"/>
                  <a:pt x="955828" y="1911660"/>
                </a:cubicBezTo>
                <a:cubicBezTo>
                  <a:pt x="427940" y="1911660"/>
                  <a:pt x="0" y="1483720"/>
                  <a:pt x="0" y="955830"/>
                </a:cubicBezTo>
                <a:cubicBezTo>
                  <a:pt x="0" y="427940"/>
                  <a:pt x="427940" y="0"/>
                  <a:pt x="95582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2102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76E33A2-B792-492E-9B6C-FA894D7D83DE}"/>
              </a:ext>
            </a:extLst>
          </p:cNvPr>
          <p:cNvSpPr>
            <a:spLocks noGrp="1"/>
          </p:cNvSpPr>
          <p:nvPr>
            <p:ph type="pic" sz="quarter" idx="15"/>
          </p:nvPr>
        </p:nvSpPr>
        <p:spPr>
          <a:xfrm>
            <a:off x="5287163" y="2434528"/>
            <a:ext cx="1617673" cy="1617884"/>
          </a:xfrm>
          <a:custGeom>
            <a:avLst/>
            <a:gdLst>
              <a:gd name="connsiteX0" fmla="*/ 1617884 w 3235768"/>
              <a:gd name="connsiteY0" fmla="*/ 0 h 3235768"/>
              <a:gd name="connsiteX1" fmla="*/ 3235768 w 3235768"/>
              <a:gd name="connsiteY1" fmla="*/ 1617884 h 3235768"/>
              <a:gd name="connsiteX2" fmla="*/ 1617884 w 3235768"/>
              <a:gd name="connsiteY2" fmla="*/ 3235768 h 3235768"/>
              <a:gd name="connsiteX3" fmla="*/ 0 w 3235768"/>
              <a:gd name="connsiteY3" fmla="*/ 1617884 h 3235768"/>
              <a:gd name="connsiteX4" fmla="*/ 1617884 w 3235768"/>
              <a:gd name="connsiteY4" fmla="*/ 0 h 3235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768" h="3235768">
                <a:moveTo>
                  <a:pt x="1617884" y="0"/>
                </a:moveTo>
                <a:cubicBezTo>
                  <a:pt x="2511417" y="0"/>
                  <a:pt x="3235768" y="724351"/>
                  <a:pt x="3235768" y="1617884"/>
                </a:cubicBezTo>
                <a:cubicBezTo>
                  <a:pt x="3235768" y="2511417"/>
                  <a:pt x="2511417" y="3235768"/>
                  <a:pt x="1617884" y="3235768"/>
                </a:cubicBezTo>
                <a:cubicBezTo>
                  <a:pt x="724351" y="3235768"/>
                  <a:pt x="0" y="2511417"/>
                  <a:pt x="0" y="1617884"/>
                </a:cubicBezTo>
                <a:cubicBezTo>
                  <a:pt x="0" y="724351"/>
                  <a:pt x="724351" y="0"/>
                  <a:pt x="1617884"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24784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E7DC9F4-9F6B-497B-AAC3-9E8DE27E9050}"/>
              </a:ext>
            </a:extLst>
          </p:cNvPr>
          <p:cNvSpPr>
            <a:spLocks noGrp="1"/>
          </p:cNvSpPr>
          <p:nvPr>
            <p:ph type="pic" sz="quarter" idx="13"/>
          </p:nvPr>
        </p:nvSpPr>
        <p:spPr>
          <a:xfrm>
            <a:off x="2233376" y="3216359"/>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32995364-51BD-4985-8454-19E8A6AB8079}"/>
              </a:ext>
            </a:extLst>
          </p:cNvPr>
          <p:cNvSpPr>
            <a:spLocks noGrp="1"/>
          </p:cNvSpPr>
          <p:nvPr>
            <p:ph type="pic" sz="quarter" idx="14"/>
          </p:nvPr>
        </p:nvSpPr>
        <p:spPr>
          <a:xfrm>
            <a:off x="3917742" y="2708357"/>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07915F63-D1C5-4E30-8D74-897BEDC3A77E}"/>
              </a:ext>
            </a:extLst>
          </p:cNvPr>
          <p:cNvSpPr>
            <a:spLocks noGrp="1"/>
          </p:cNvSpPr>
          <p:nvPr>
            <p:ph type="pic" sz="quarter" idx="15"/>
          </p:nvPr>
        </p:nvSpPr>
        <p:spPr>
          <a:xfrm>
            <a:off x="5637379" y="3216359"/>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8039340C-5876-416E-AF2A-C528D6F8B7D0}"/>
              </a:ext>
            </a:extLst>
          </p:cNvPr>
          <p:cNvSpPr>
            <a:spLocks noGrp="1"/>
          </p:cNvSpPr>
          <p:nvPr>
            <p:ph type="pic" sz="quarter" idx="16"/>
          </p:nvPr>
        </p:nvSpPr>
        <p:spPr>
          <a:xfrm>
            <a:off x="7321745" y="2708357"/>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D02425C2-6AD1-470A-9A0D-69A86B1DDF45}"/>
              </a:ext>
            </a:extLst>
          </p:cNvPr>
          <p:cNvSpPr>
            <a:spLocks noGrp="1"/>
          </p:cNvSpPr>
          <p:nvPr>
            <p:ph type="pic" sz="quarter" idx="17"/>
          </p:nvPr>
        </p:nvSpPr>
        <p:spPr>
          <a:xfrm>
            <a:off x="9031322" y="3216359"/>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4" y="0"/>
                  <a:pt x="1881684" y="421229"/>
                  <a:pt x="1881684" y="940842"/>
                </a:cubicBezTo>
                <a:cubicBezTo>
                  <a:pt x="1881684" y="1460455"/>
                  <a:pt x="1460454" y="1881684"/>
                  <a:pt x="940842" y="1881684"/>
                </a:cubicBezTo>
                <a:cubicBezTo>
                  <a:pt x="421230" y="1881684"/>
                  <a:pt x="0" y="1460455"/>
                  <a:pt x="0" y="940842"/>
                </a:cubicBezTo>
                <a:cubicBezTo>
                  <a:pt x="0" y="421229"/>
                  <a:pt x="421230"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2904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11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ppt_x"/>
                                          </p:val>
                                        </p:tav>
                                        <p:tav tm="100000">
                                          <p:val>
                                            <p:strVal val="#ppt_x"/>
                                          </p:val>
                                        </p:tav>
                                      </p:tavLst>
                                    </p:anim>
                                    <p:anim calcmode="lin" valueType="num">
                                      <p:cBhvr additive="base">
                                        <p:cTn id="16" dur="1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17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82959176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2E22B-BCD8-49A8-8876-B6BEA9243A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22D7F7-C913-401B-AC60-EFAF1725D6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00D9E3-E379-4B35-9B62-9622FEBD4A74}"/>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2B499ECB-B651-4C3A-A0A8-0ED3F2D780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198FF2-CC9B-4D81-B65E-69CF8E64F171}"/>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3366474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081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5255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781742"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6096001" y="3429000"/>
            <a:ext cx="2638804" cy="27432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8734804" y="647700"/>
            <a:ext cx="2675454" cy="27813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635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3501078"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6220414" y="776287"/>
            <a:ext cx="5189844" cy="5314950"/>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3501078" y="349597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781742" y="349597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7303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1086501" y="1057275"/>
            <a:ext cx="4704737" cy="470535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6400759" y="1057275"/>
            <a:ext cx="4704737" cy="470535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9478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3457125" y="119317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6260114" y="119317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3457125" y="359313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6260114" y="359313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8695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6675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1514278"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4089397"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6664516"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9239635"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1514278"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4089397"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6664516"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9239635"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2571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781742" y="-8443912"/>
            <a:ext cx="10628517" cy="14616112"/>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0261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781742"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3438871"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6096000"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8753129"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1862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799732" y="3495977"/>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799732"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6220412" y="776288"/>
            <a:ext cx="5171855" cy="5305426"/>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3697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D8DCC-25AA-40C9-975B-17BDEFCFDA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715A1E-87D6-4F77-9ABF-8F93AEBF2B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7A3CCAC-CE56-400D-AE2F-F41E8AC7D66E}"/>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07A2A99D-0806-478A-A8BC-C6A7934EF6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A3C704-693C-47F9-8664-A17BB12724B3}"/>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3437982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93E20B-4C8A-4F59-B087-3A11D128B2F1}"/>
              </a:ext>
            </a:extLst>
          </p:cNvPr>
          <p:cNvSpPr>
            <a:spLocks noGrp="1"/>
          </p:cNvSpPr>
          <p:nvPr>
            <p:ph type="pic" sz="quarter" idx="14"/>
          </p:nvPr>
        </p:nvSpPr>
        <p:spPr>
          <a:xfrm>
            <a:off x="4767126" y="2160248"/>
            <a:ext cx="2659907" cy="2539669"/>
          </a:xfrm>
          <a:custGeom>
            <a:avLst/>
            <a:gdLst>
              <a:gd name="connsiteX0" fmla="*/ 272846 w 5320506"/>
              <a:gd name="connsiteY0" fmla="*/ 0 h 5079337"/>
              <a:gd name="connsiteX1" fmla="*/ 5047660 w 5320506"/>
              <a:gd name="connsiteY1" fmla="*/ 0 h 5079337"/>
              <a:gd name="connsiteX2" fmla="*/ 5320506 w 5320506"/>
              <a:gd name="connsiteY2" fmla="*/ 272716 h 5079337"/>
              <a:gd name="connsiteX3" fmla="*/ 5320506 w 5320506"/>
              <a:gd name="connsiteY3" fmla="*/ 4806621 h 5079337"/>
              <a:gd name="connsiteX4" fmla="*/ 5047660 w 5320506"/>
              <a:gd name="connsiteY4" fmla="*/ 5079337 h 5079337"/>
              <a:gd name="connsiteX5" fmla="*/ 272846 w 5320506"/>
              <a:gd name="connsiteY5" fmla="*/ 5079337 h 5079337"/>
              <a:gd name="connsiteX6" fmla="*/ 0 w 5320506"/>
              <a:gd name="connsiteY6" fmla="*/ 4806621 h 5079337"/>
              <a:gd name="connsiteX7" fmla="*/ 0 w 5320506"/>
              <a:gd name="connsiteY7" fmla="*/ 272716 h 5079337"/>
              <a:gd name="connsiteX8" fmla="*/ 272846 w 5320506"/>
              <a:gd name="connsiteY8" fmla="*/ 0 h 50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0506" h="5079337">
                <a:moveTo>
                  <a:pt x="272846" y="0"/>
                </a:moveTo>
                <a:cubicBezTo>
                  <a:pt x="5047660" y="0"/>
                  <a:pt x="5047660" y="0"/>
                  <a:pt x="5047660" y="0"/>
                </a:cubicBezTo>
                <a:cubicBezTo>
                  <a:pt x="5197725" y="0"/>
                  <a:pt x="5320506" y="122722"/>
                  <a:pt x="5320506" y="272716"/>
                </a:cubicBezTo>
                <a:cubicBezTo>
                  <a:pt x="5320506" y="4806621"/>
                  <a:pt x="5320506" y="4806621"/>
                  <a:pt x="5320506" y="4806621"/>
                </a:cubicBezTo>
                <a:cubicBezTo>
                  <a:pt x="5320506" y="4956615"/>
                  <a:pt x="5197725" y="5079337"/>
                  <a:pt x="5047660" y="5079337"/>
                </a:cubicBezTo>
                <a:cubicBezTo>
                  <a:pt x="272846" y="5079337"/>
                  <a:pt x="272846" y="5079337"/>
                  <a:pt x="272846" y="5079337"/>
                </a:cubicBezTo>
                <a:cubicBezTo>
                  <a:pt x="122781" y="5079337"/>
                  <a:pt x="0" y="4956615"/>
                  <a:pt x="0" y="4806621"/>
                </a:cubicBezTo>
                <a:cubicBezTo>
                  <a:pt x="0" y="272716"/>
                  <a:pt x="0" y="272716"/>
                  <a:pt x="0" y="272716"/>
                </a:cubicBezTo>
                <a:cubicBezTo>
                  <a:pt x="0" y="122722"/>
                  <a:pt x="122781" y="0"/>
                  <a:pt x="272846" y="0"/>
                </a:cubicBezTo>
                <a:close/>
              </a:path>
            </a:pathLst>
          </a:custGeom>
          <a:pattFill prst="pct60">
            <a:fgClr>
              <a:schemeClr val="bg1"/>
            </a:fgClr>
            <a:bgClr>
              <a:schemeClr val="bg1">
                <a:lumMod val="85000"/>
              </a:schemeClr>
            </a:bgClr>
          </a:pattFill>
          <a:effectLst>
            <a:outerShdw blurRad="723900" dist="228600" dir="8100000" algn="tr"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62562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25C71F-F630-406C-A334-0B61D0F62D84}"/>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520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D8B4229-4B33-4A0A-AF4B-FF49C5161567}"/>
              </a:ext>
            </a:extLst>
          </p:cNvPr>
          <p:cNvSpPr>
            <a:spLocks noGrp="1"/>
          </p:cNvSpPr>
          <p:nvPr>
            <p:ph type="pic" sz="quarter" idx="13"/>
          </p:nvPr>
        </p:nvSpPr>
        <p:spPr>
          <a:xfrm>
            <a:off x="6096000" y="647700"/>
            <a:ext cx="6096000" cy="5524500"/>
          </a:xfrm>
          <a:custGeom>
            <a:avLst/>
            <a:gdLst>
              <a:gd name="connsiteX0" fmla="*/ 2264824 w 12193588"/>
              <a:gd name="connsiteY0" fmla="*/ 0 h 11049000"/>
              <a:gd name="connsiteX1" fmla="*/ 12193588 w 12193588"/>
              <a:gd name="connsiteY1" fmla="*/ 0 h 11049000"/>
              <a:gd name="connsiteX2" fmla="*/ 12193588 w 12193588"/>
              <a:gd name="connsiteY2" fmla="*/ 11049000 h 11049000"/>
              <a:gd name="connsiteX3" fmla="*/ 2264824 w 12193588"/>
              <a:gd name="connsiteY3" fmla="*/ 11049000 h 11049000"/>
              <a:gd name="connsiteX4" fmla="*/ 0 w 12193588"/>
              <a:gd name="connsiteY4" fmla="*/ 5524500 h 1104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88" h="11049000">
                <a:moveTo>
                  <a:pt x="2264824" y="0"/>
                </a:moveTo>
                <a:lnTo>
                  <a:pt x="12193588" y="0"/>
                </a:lnTo>
                <a:lnTo>
                  <a:pt x="12193588" y="11049000"/>
                </a:lnTo>
                <a:lnTo>
                  <a:pt x="2264824" y="11049000"/>
                </a:lnTo>
                <a:lnTo>
                  <a:pt x="0" y="5524500"/>
                </a:lnTo>
                <a:close/>
              </a:path>
            </a:pathLst>
          </a:custGeom>
          <a:pattFill prst="pct60">
            <a:fgClr>
              <a:schemeClr val="bg1"/>
            </a:fgClr>
            <a:bgClr>
              <a:schemeClr val="bg1">
                <a:lumMod val="85000"/>
              </a:schemeClr>
            </a:bgClr>
          </a:pattFill>
          <a:effectLst>
            <a:outerShdw blurRad="711200" dist="863600" dir="10800000" sx="94000" sy="94000" algn="r" rotWithShape="0">
              <a:schemeClr val="accent1">
                <a:lumMod val="50000"/>
                <a:alpha val="63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1736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1+#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02AE05-6D17-458D-8465-B3FC5393C77D}"/>
              </a:ext>
            </a:extLst>
          </p:cNvPr>
          <p:cNvSpPr/>
          <p:nvPr userDrawn="1"/>
        </p:nvSpPr>
        <p:spPr>
          <a:xfrm>
            <a:off x="0" y="0"/>
            <a:ext cx="12192000" cy="6858000"/>
          </a:xfrm>
          <a:prstGeom prst="rect">
            <a:avLst/>
          </a:prstGeom>
          <a:gradFill>
            <a:gsLst>
              <a:gs pos="0">
                <a:schemeClr val="accent1">
                  <a:alpha val="58000"/>
                </a:schemeClr>
              </a:gs>
              <a:gs pos="100000">
                <a:schemeClr val="tx2">
                  <a:lumMod val="100000"/>
                  <a:alpha val="67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Slide Number Placeholder 5">
            <a:extLst>
              <a:ext uri="{FF2B5EF4-FFF2-40B4-BE49-F238E27FC236}">
                <a16:creationId xmlns:a16="http://schemas.microsoft.com/office/drawing/2014/main" id="{3EEC57E5-E254-45F1-8F50-68D3E3B4902F}"/>
              </a:ext>
            </a:extLst>
          </p:cNvPr>
          <p:cNvSpPr txBox="1">
            <a:spLocks/>
          </p:cNvSpPr>
          <p:nvPr userDrawn="1"/>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rgbClr val="FFFFFF"/>
                </a:solidFill>
              </a:rPr>
              <a:pPr algn="ctr"/>
              <a:t>‹#›</a:t>
            </a:fld>
            <a:endParaRPr lang="en-US" sz="600">
              <a:solidFill>
                <a:srgbClr val="FFFFFF"/>
              </a:solidFill>
            </a:endParaRPr>
          </a:p>
        </p:txBody>
      </p:sp>
      <p:sp>
        <p:nvSpPr>
          <p:cNvPr id="9" name="Oval 8">
            <a:extLst>
              <a:ext uri="{FF2B5EF4-FFF2-40B4-BE49-F238E27FC236}">
                <a16:creationId xmlns:a16="http://schemas.microsoft.com/office/drawing/2014/main" id="{D4E92A23-A1C6-4571-9DF4-49EAA72A442E}"/>
              </a:ext>
            </a:extLst>
          </p:cNvPr>
          <p:cNvSpPr/>
          <p:nvPr userDrawn="1"/>
        </p:nvSpPr>
        <p:spPr>
          <a:xfrm>
            <a:off x="535944" y="6428081"/>
            <a:ext cx="295695"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0" name="Oval 9">
            <a:extLst>
              <a:ext uri="{FF2B5EF4-FFF2-40B4-BE49-F238E27FC236}">
                <a16:creationId xmlns:a16="http://schemas.microsoft.com/office/drawing/2014/main" id="{CC15EBE6-FAEA-4EB3-A723-088E4D2FADC4}"/>
              </a:ext>
            </a:extLst>
          </p:cNvPr>
          <p:cNvSpPr/>
          <p:nvPr userDrawn="1"/>
        </p:nvSpPr>
        <p:spPr>
          <a:xfrm>
            <a:off x="148830" y="6428081"/>
            <a:ext cx="295695"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 name="Rectangle 9">
            <a:extLst>
              <a:ext uri="{FF2B5EF4-FFF2-40B4-BE49-F238E27FC236}">
                <a16:creationId xmlns:a16="http://schemas.microsoft.com/office/drawing/2014/main" id="{79C3FC98-5797-49A1-AC8F-88233A617140}"/>
              </a:ext>
            </a:extLst>
          </p:cNvPr>
          <p:cNvSpPr/>
          <p:nvPr userDrawn="1"/>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2" name="Oval 11">
            <a:extLst>
              <a:ext uri="{FF2B5EF4-FFF2-40B4-BE49-F238E27FC236}">
                <a16:creationId xmlns:a16="http://schemas.microsoft.com/office/drawing/2014/main" id="{30626E1C-4BCC-495F-9763-6C99572ACF14}"/>
              </a:ext>
            </a:extLst>
          </p:cNvPr>
          <p:cNvSpPr/>
          <p:nvPr userDrawn="1"/>
        </p:nvSpPr>
        <p:spPr>
          <a:xfrm rot="10800000">
            <a:off x="923058" y="6428081"/>
            <a:ext cx="295695"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3" name="Rectangle 9">
            <a:extLst>
              <a:ext uri="{FF2B5EF4-FFF2-40B4-BE49-F238E27FC236}">
                <a16:creationId xmlns:a16="http://schemas.microsoft.com/office/drawing/2014/main" id="{6B04E42F-1D42-448A-9518-02B6614D0AB3}"/>
              </a:ext>
            </a:extLst>
          </p:cNvPr>
          <p:cNvSpPr/>
          <p:nvPr userDrawn="1"/>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6" name="TextBox 15">
            <a:extLst>
              <a:ext uri="{FF2B5EF4-FFF2-40B4-BE49-F238E27FC236}">
                <a16:creationId xmlns:a16="http://schemas.microsoft.com/office/drawing/2014/main" id="{595136F5-C351-4C68-8D8D-FA42FA2D2F48}"/>
              </a:ext>
            </a:extLst>
          </p:cNvPr>
          <p:cNvSpPr txBox="1"/>
          <p:nvPr userDrawn="1"/>
        </p:nvSpPr>
        <p:spPr>
          <a:xfrm>
            <a:off x="8529861" y="6479395"/>
            <a:ext cx="2228495" cy="230832"/>
          </a:xfrm>
          <a:prstGeom prst="rect">
            <a:avLst/>
          </a:prstGeom>
          <a:noFill/>
        </p:spPr>
        <p:txBody>
          <a:bodyPr wrap="none" rtlCol="0">
            <a:spAutoFit/>
          </a:bodyPr>
          <a:lstStyle/>
          <a:p>
            <a:r>
              <a:rPr lang="en-US" sz="900">
                <a:solidFill>
                  <a:srgbClr val="FFFFFF"/>
                </a:solidFill>
              </a:rPr>
              <a:t>MASSIVE X presentation to DesignBall team</a:t>
            </a:r>
          </a:p>
        </p:txBody>
      </p:sp>
      <p:sp>
        <p:nvSpPr>
          <p:cNvPr id="21" name="Freeform 6">
            <a:extLst>
              <a:ext uri="{FF2B5EF4-FFF2-40B4-BE49-F238E27FC236}">
                <a16:creationId xmlns:a16="http://schemas.microsoft.com/office/drawing/2014/main" id="{4013BE43-DB0B-4CA2-9DC9-736A434BE08B}"/>
              </a:ext>
            </a:extLst>
          </p:cNvPr>
          <p:cNvSpPr>
            <a:spLocks/>
          </p:cNvSpPr>
          <p:nvPr userDrawn="1"/>
        </p:nvSpPr>
        <p:spPr bwMode="auto">
          <a:xfrm>
            <a:off x="11065790" y="6499388"/>
            <a:ext cx="56879" cy="122229"/>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bg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22" name="Freeform 7">
            <a:extLst>
              <a:ext uri="{FF2B5EF4-FFF2-40B4-BE49-F238E27FC236}">
                <a16:creationId xmlns:a16="http://schemas.microsoft.com/office/drawing/2014/main" id="{CBF5838F-36B4-4D11-A275-6C7541383673}"/>
              </a:ext>
            </a:extLst>
          </p:cNvPr>
          <p:cNvSpPr>
            <a:spLocks noEditPoints="1"/>
          </p:cNvSpPr>
          <p:nvPr userDrawn="1"/>
        </p:nvSpPr>
        <p:spPr bwMode="auto">
          <a:xfrm>
            <a:off x="11418028" y="6496789"/>
            <a:ext cx="126131" cy="121074"/>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bg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23" name="Freeform 8">
            <a:extLst>
              <a:ext uri="{FF2B5EF4-FFF2-40B4-BE49-F238E27FC236}">
                <a16:creationId xmlns:a16="http://schemas.microsoft.com/office/drawing/2014/main" id="{C6129907-6C9D-4CE1-94E2-086EB885166A}"/>
              </a:ext>
            </a:extLst>
          </p:cNvPr>
          <p:cNvSpPr>
            <a:spLocks/>
          </p:cNvSpPr>
          <p:nvPr userDrawn="1"/>
        </p:nvSpPr>
        <p:spPr bwMode="auto">
          <a:xfrm>
            <a:off x="11799685" y="6507787"/>
            <a:ext cx="136546" cy="111548"/>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bg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24" name="Oval 23">
            <a:extLst>
              <a:ext uri="{FF2B5EF4-FFF2-40B4-BE49-F238E27FC236}">
                <a16:creationId xmlns:a16="http://schemas.microsoft.com/office/drawing/2014/main" id="{205145A7-B211-4BDD-849A-18020779A9A7}"/>
              </a:ext>
            </a:extLst>
          </p:cNvPr>
          <p:cNvSpPr/>
          <p:nvPr userDrawn="1"/>
        </p:nvSpPr>
        <p:spPr>
          <a:xfrm>
            <a:off x="11333340" y="6410937"/>
            <a:ext cx="295505" cy="295543"/>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25" name="Oval 24">
            <a:extLst>
              <a:ext uri="{FF2B5EF4-FFF2-40B4-BE49-F238E27FC236}">
                <a16:creationId xmlns:a16="http://schemas.microsoft.com/office/drawing/2014/main" id="{FE483F2A-CFC9-4771-A4F8-B0D9042F29C2}"/>
              </a:ext>
            </a:extLst>
          </p:cNvPr>
          <p:cNvSpPr/>
          <p:nvPr userDrawn="1"/>
        </p:nvSpPr>
        <p:spPr>
          <a:xfrm>
            <a:off x="10946476" y="6410937"/>
            <a:ext cx="295505" cy="295543"/>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26" name="Oval 25">
            <a:extLst>
              <a:ext uri="{FF2B5EF4-FFF2-40B4-BE49-F238E27FC236}">
                <a16:creationId xmlns:a16="http://schemas.microsoft.com/office/drawing/2014/main" id="{DA2DA5D3-A673-4D9E-A8C2-A8CC1F8EC852}"/>
              </a:ext>
            </a:extLst>
          </p:cNvPr>
          <p:cNvSpPr/>
          <p:nvPr userDrawn="1"/>
        </p:nvSpPr>
        <p:spPr>
          <a:xfrm rot="10800000">
            <a:off x="11720203" y="6410937"/>
            <a:ext cx="295505" cy="295543"/>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27" name="Action Button: Forward or Next 26">
            <a:hlinkClick r:id="" action="ppaction://hlinkshowjump?jump=nextslide" highlightClick="1"/>
            <a:extLst>
              <a:ext uri="{FF2B5EF4-FFF2-40B4-BE49-F238E27FC236}">
                <a16:creationId xmlns:a16="http://schemas.microsoft.com/office/drawing/2014/main" id="{892530B6-DE36-42CA-8BC5-A4446A99996A}"/>
              </a:ext>
            </a:extLst>
          </p:cNvPr>
          <p:cNvSpPr/>
          <p:nvPr userDrawn="1"/>
        </p:nvSpPr>
        <p:spPr>
          <a:xfrm>
            <a:off x="898910" y="6400080"/>
            <a:ext cx="357050"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8" name="Action Button: Back or Previous 27">
            <a:hlinkClick r:id="" action="ppaction://hlinkshowjump?jump=previousslide" highlightClick="1"/>
            <a:extLst>
              <a:ext uri="{FF2B5EF4-FFF2-40B4-BE49-F238E27FC236}">
                <a16:creationId xmlns:a16="http://schemas.microsoft.com/office/drawing/2014/main" id="{F6D60969-4BA4-43C5-A057-E69673CC813B}"/>
              </a:ext>
            </a:extLst>
          </p:cNvPr>
          <p:cNvSpPr/>
          <p:nvPr userDrawn="1"/>
        </p:nvSpPr>
        <p:spPr>
          <a:xfrm>
            <a:off x="120519" y="6393180"/>
            <a:ext cx="357050"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Tree>
    <p:extLst>
      <p:ext uri="{BB962C8B-B14F-4D97-AF65-F5344CB8AC3E}">
        <p14:creationId xmlns:p14="http://schemas.microsoft.com/office/powerpoint/2010/main" val="31753943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68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094002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418674574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6"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6"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2120578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88558236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5162085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9AD35-3FB8-444B-AACE-2DFBAD30A7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D36F38-0362-4B62-ADDC-A1D8508B00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34EB65-FDC8-46C2-A154-EBA7044FB1D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7BF84B-939B-40FD-93E2-06F9ADE0E742}"/>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6" name="页脚占位符 5">
            <a:extLst>
              <a:ext uri="{FF2B5EF4-FFF2-40B4-BE49-F238E27FC236}">
                <a16:creationId xmlns:a16="http://schemas.microsoft.com/office/drawing/2014/main" id="{6152D6DA-2EAA-48DD-AD03-9B3F64351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8445AD-6B53-4A9F-B2F4-F947419B6A8A}"/>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1765716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99012749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08405916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37162735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3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5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50473449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029891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1552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5428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5"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5"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5"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3911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4"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1"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1"/>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1"/>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4"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68"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1"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3"/>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4"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1"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6"/>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68"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1"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39"/>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26487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28" y="1711570"/>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2585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06A2B-4653-4433-B7E3-D25DA04D96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EAB3F8-92F6-4BAA-9A83-247F23017A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B79566-F366-4BA5-917B-9B78A809C40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1469CD-E35B-4C36-BD06-1FFCE82AEA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A0DB1A6-CB23-42BF-9585-4329D023B0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49AD3E-9F75-4311-9561-725C1A99F20C}"/>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8" name="页脚占位符 7">
            <a:extLst>
              <a:ext uri="{FF2B5EF4-FFF2-40B4-BE49-F238E27FC236}">
                <a16:creationId xmlns:a16="http://schemas.microsoft.com/office/drawing/2014/main" id="{4B487F76-963D-4348-AF7D-CB69C86B655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4E8D66A-BAF4-4000-A2A9-2E032DD4E6B0}"/>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4240039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69"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6361657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7"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60277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37" y="1481328"/>
            <a:ext cx="2224520" cy="188043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91748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1989641"/>
            <a:ext cx="2571847" cy="354190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2114754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0"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0"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28612986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36448676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1263775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8821396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761865"/>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39870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605183"/>
            <a:ext cx="2482837" cy="4462577"/>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606851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F802-0413-4EA4-884A-A8A43FD5AC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86D8F7-4DE6-4042-A1A3-BE3FB367DFCE}"/>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4" name="页脚占位符 3">
            <a:extLst>
              <a:ext uri="{FF2B5EF4-FFF2-40B4-BE49-F238E27FC236}">
                <a16:creationId xmlns:a16="http://schemas.microsoft.com/office/drawing/2014/main" id="{437EC603-CAD9-4BD9-BE57-4BD994105F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C5CD4-739E-4764-AC92-DF26FF05F3E0}"/>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8072867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1302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0515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7"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4104922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697" y="2024522"/>
            <a:ext cx="2841651" cy="1773534"/>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63985976"/>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3516213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2054803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02478564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443753"/>
            <a:ext cx="8812305" cy="5607424"/>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23774840"/>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9203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1624774"/>
            <a:ext cx="1695229" cy="3673508"/>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38643107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0C5F92-D385-488A-9942-49907491E503}"/>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3" name="页脚占位符 2">
            <a:extLst>
              <a:ext uri="{FF2B5EF4-FFF2-40B4-BE49-F238E27FC236}">
                <a16:creationId xmlns:a16="http://schemas.microsoft.com/office/drawing/2014/main" id="{EE48AC47-3845-415C-9534-AA8A62BD9F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EE601D-50C7-4693-A4C4-B51D3C1E7609}"/>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4467073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81420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8" y="1338738"/>
            <a:ext cx="1933745" cy="418394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422660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2" y="1536516"/>
            <a:ext cx="4326916" cy="936193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9679554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5" y="2612378"/>
            <a:ext cx="3056150" cy="66124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73549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450975"/>
            <a:ext cx="1807703" cy="393382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3280606" y="2419668"/>
            <a:ext cx="1145391" cy="2032635"/>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7703345" y="2237185"/>
            <a:ext cx="1339199" cy="2387124"/>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8514857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213968"/>
            <a:ext cx="348323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85728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577536" y="4183563"/>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130908" y="27914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400109"/>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380268" y="483408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1010007" y="3422821"/>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52568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47521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11350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17518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39009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82172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02AE05-6D17-458D-8465-B3FC5393C77D}"/>
              </a:ext>
            </a:extLst>
          </p:cNvPr>
          <p:cNvSpPr/>
          <p:nvPr userDrawn="1"/>
        </p:nvSpPr>
        <p:spPr>
          <a:xfrm>
            <a:off x="0" y="0"/>
            <a:ext cx="12192000" cy="6858000"/>
          </a:xfrm>
          <a:prstGeom prst="rect">
            <a:avLst/>
          </a:prstGeom>
          <a:gradFill>
            <a:gsLst>
              <a:gs pos="0">
                <a:schemeClr val="accent1">
                  <a:alpha val="58000"/>
                </a:schemeClr>
              </a:gs>
              <a:gs pos="100000">
                <a:schemeClr val="tx2">
                  <a:lumMod val="100000"/>
                  <a:alpha val="67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Slide Number Placeholder 5">
            <a:extLst>
              <a:ext uri="{FF2B5EF4-FFF2-40B4-BE49-F238E27FC236}">
                <a16:creationId xmlns:a16="http://schemas.microsoft.com/office/drawing/2014/main" id="{3EEC57E5-E254-45F1-8F50-68D3E3B4902F}"/>
              </a:ext>
            </a:extLst>
          </p:cNvPr>
          <p:cNvSpPr txBox="1">
            <a:spLocks/>
          </p:cNvSpPr>
          <p:nvPr userDrawn="1"/>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rgbClr val="FFFFFF"/>
                </a:solidFill>
              </a:rPr>
              <a:pPr algn="ctr"/>
              <a:t>‹#›</a:t>
            </a:fld>
            <a:endParaRPr lang="en-US" sz="600">
              <a:solidFill>
                <a:srgbClr val="FFFFFF"/>
              </a:solidFill>
            </a:endParaRPr>
          </a:p>
        </p:txBody>
      </p:sp>
      <p:sp>
        <p:nvSpPr>
          <p:cNvPr id="9" name="Oval 8">
            <a:extLst>
              <a:ext uri="{FF2B5EF4-FFF2-40B4-BE49-F238E27FC236}">
                <a16:creationId xmlns:a16="http://schemas.microsoft.com/office/drawing/2014/main" id="{D4E92A23-A1C6-4571-9DF4-49EAA72A442E}"/>
              </a:ext>
            </a:extLst>
          </p:cNvPr>
          <p:cNvSpPr/>
          <p:nvPr userDrawn="1"/>
        </p:nvSpPr>
        <p:spPr>
          <a:xfrm>
            <a:off x="535944" y="6428081"/>
            <a:ext cx="295695"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0" name="Oval 9">
            <a:extLst>
              <a:ext uri="{FF2B5EF4-FFF2-40B4-BE49-F238E27FC236}">
                <a16:creationId xmlns:a16="http://schemas.microsoft.com/office/drawing/2014/main" id="{CC15EBE6-FAEA-4EB3-A723-088E4D2FADC4}"/>
              </a:ext>
            </a:extLst>
          </p:cNvPr>
          <p:cNvSpPr/>
          <p:nvPr userDrawn="1"/>
        </p:nvSpPr>
        <p:spPr>
          <a:xfrm>
            <a:off x="148830" y="6428081"/>
            <a:ext cx="295695"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 name="Rectangle 9">
            <a:extLst>
              <a:ext uri="{FF2B5EF4-FFF2-40B4-BE49-F238E27FC236}">
                <a16:creationId xmlns:a16="http://schemas.microsoft.com/office/drawing/2014/main" id="{79C3FC98-5797-49A1-AC8F-88233A617140}"/>
              </a:ext>
            </a:extLst>
          </p:cNvPr>
          <p:cNvSpPr/>
          <p:nvPr userDrawn="1"/>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2" name="Oval 11">
            <a:extLst>
              <a:ext uri="{FF2B5EF4-FFF2-40B4-BE49-F238E27FC236}">
                <a16:creationId xmlns:a16="http://schemas.microsoft.com/office/drawing/2014/main" id="{30626E1C-4BCC-495F-9763-6C99572ACF14}"/>
              </a:ext>
            </a:extLst>
          </p:cNvPr>
          <p:cNvSpPr/>
          <p:nvPr userDrawn="1"/>
        </p:nvSpPr>
        <p:spPr>
          <a:xfrm rot="10800000">
            <a:off x="923058" y="6428081"/>
            <a:ext cx="295695"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3" name="Rectangle 9">
            <a:extLst>
              <a:ext uri="{FF2B5EF4-FFF2-40B4-BE49-F238E27FC236}">
                <a16:creationId xmlns:a16="http://schemas.microsoft.com/office/drawing/2014/main" id="{6B04E42F-1D42-448A-9518-02B6614D0AB3}"/>
              </a:ext>
            </a:extLst>
          </p:cNvPr>
          <p:cNvSpPr/>
          <p:nvPr userDrawn="1"/>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6" name="TextBox 15">
            <a:extLst>
              <a:ext uri="{FF2B5EF4-FFF2-40B4-BE49-F238E27FC236}">
                <a16:creationId xmlns:a16="http://schemas.microsoft.com/office/drawing/2014/main" id="{595136F5-C351-4C68-8D8D-FA42FA2D2F48}"/>
              </a:ext>
            </a:extLst>
          </p:cNvPr>
          <p:cNvSpPr txBox="1"/>
          <p:nvPr userDrawn="1"/>
        </p:nvSpPr>
        <p:spPr>
          <a:xfrm>
            <a:off x="8529861" y="6479395"/>
            <a:ext cx="2228495" cy="230832"/>
          </a:xfrm>
          <a:prstGeom prst="rect">
            <a:avLst/>
          </a:prstGeom>
          <a:noFill/>
        </p:spPr>
        <p:txBody>
          <a:bodyPr wrap="none" rtlCol="0">
            <a:spAutoFit/>
          </a:bodyPr>
          <a:lstStyle/>
          <a:p>
            <a:r>
              <a:rPr lang="en-US" sz="900">
                <a:solidFill>
                  <a:srgbClr val="FFFFFF"/>
                </a:solidFill>
              </a:rPr>
              <a:t>MASSIVE X presentation to DesignBall team</a:t>
            </a:r>
          </a:p>
        </p:txBody>
      </p:sp>
      <p:sp>
        <p:nvSpPr>
          <p:cNvPr id="21" name="Freeform 6">
            <a:extLst>
              <a:ext uri="{FF2B5EF4-FFF2-40B4-BE49-F238E27FC236}">
                <a16:creationId xmlns:a16="http://schemas.microsoft.com/office/drawing/2014/main" id="{4013BE43-DB0B-4CA2-9DC9-736A434BE08B}"/>
              </a:ext>
            </a:extLst>
          </p:cNvPr>
          <p:cNvSpPr>
            <a:spLocks/>
          </p:cNvSpPr>
          <p:nvPr userDrawn="1"/>
        </p:nvSpPr>
        <p:spPr bwMode="auto">
          <a:xfrm>
            <a:off x="11065790" y="6499388"/>
            <a:ext cx="56879" cy="122229"/>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bg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22" name="Freeform 7">
            <a:extLst>
              <a:ext uri="{FF2B5EF4-FFF2-40B4-BE49-F238E27FC236}">
                <a16:creationId xmlns:a16="http://schemas.microsoft.com/office/drawing/2014/main" id="{CBF5838F-36B4-4D11-A275-6C7541383673}"/>
              </a:ext>
            </a:extLst>
          </p:cNvPr>
          <p:cNvSpPr>
            <a:spLocks noEditPoints="1"/>
          </p:cNvSpPr>
          <p:nvPr userDrawn="1"/>
        </p:nvSpPr>
        <p:spPr bwMode="auto">
          <a:xfrm>
            <a:off x="11418028" y="6496789"/>
            <a:ext cx="126131" cy="121074"/>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bg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23" name="Freeform 8">
            <a:extLst>
              <a:ext uri="{FF2B5EF4-FFF2-40B4-BE49-F238E27FC236}">
                <a16:creationId xmlns:a16="http://schemas.microsoft.com/office/drawing/2014/main" id="{C6129907-6C9D-4CE1-94E2-086EB885166A}"/>
              </a:ext>
            </a:extLst>
          </p:cNvPr>
          <p:cNvSpPr>
            <a:spLocks/>
          </p:cNvSpPr>
          <p:nvPr userDrawn="1"/>
        </p:nvSpPr>
        <p:spPr bwMode="auto">
          <a:xfrm>
            <a:off x="11799685" y="6507787"/>
            <a:ext cx="136546" cy="111548"/>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bg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24" name="Oval 23">
            <a:extLst>
              <a:ext uri="{FF2B5EF4-FFF2-40B4-BE49-F238E27FC236}">
                <a16:creationId xmlns:a16="http://schemas.microsoft.com/office/drawing/2014/main" id="{205145A7-B211-4BDD-849A-18020779A9A7}"/>
              </a:ext>
            </a:extLst>
          </p:cNvPr>
          <p:cNvSpPr/>
          <p:nvPr userDrawn="1"/>
        </p:nvSpPr>
        <p:spPr>
          <a:xfrm>
            <a:off x="11333340" y="6410937"/>
            <a:ext cx="295505" cy="295543"/>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25" name="Oval 24">
            <a:extLst>
              <a:ext uri="{FF2B5EF4-FFF2-40B4-BE49-F238E27FC236}">
                <a16:creationId xmlns:a16="http://schemas.microsoft.com/office/drawing/2014/main" id="{FE483F2A-CFC9-4771-A4F8-B0D9042F29C2}"/>
              </a:ext>
            </a:extLst>
          </p:cNvPr>
          <p:cNvSpPr/>
          <p:nvPr userDrawn="1"/>
        </p:nvSpPr>
        <p:spPr>
          <a:xfrm>
            <a:off x="10946476" y="6410937"/>
            <a:ext cx="295505" cy="295543"/>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26" name="Oval 25">
            <a:extLst>
              <a:ext uri="{FF2B5EF4-FFF2-40B4-BE49-F238E27FC236}">
                <a16:creationId xmlns:a16="http://schemas.microsoft.com/office/drawing/2014/main" id="{DA2DA5D3-A673-4D9E-A8C2-A8CC1F8EC852}"/>
              </a:ext>
            </a:extLst>
          </p:cNvPr>
          <p:cNvSpPr/>
          <p:nvPr userDrawn="1"/>
        </p:nvSpPr>
        <p:spPr>
          <a:xfrm rot="10800000">
            <a:off x="11720203" y="6410937"/>
            <a:ext cx="295505" cy="295543"/>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27" name="Action Button: Forward or Next 26">
            <a:hlinkClick r:id="" action="ppaction://hlinkshowjump?jump=nextslide" highlightClick="1"/>
            <a:extLst>
              <a:ext uri="{FF2B5EF4-FFF2-40B4-BE49-F238E27FC236}">
                <a16:creationId xmlns:a16="http://schemas.microsoft.com/office/drawing/2014/main" id="{892530B6-DE36-42CA-8BC5-A4446A99996A}"/>
              </a:ext>
            </a:extLst>
          </p:cNvPr>
          <p:cNvSpPr/>
          <p:nvPr userDrawn="1"/>
        </p:nvSpPr>
        <p:spPr>
          <a:xfrm>
            <a:off x="898910" y="6400080"/>
            <a:ext cx="357050"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8" name="Action Button: Back or Previous 27">
            <a:hlinkClick r:id="" action="ppaction://hlinkshowjump?jump=previousslide" highlightClick="1"/>
            <a:extLst>
              <a:ext uri="{FF2B5EF4-FFF2-40B4-BE49-F238E27FC236}">
                <a16:creationId xmlns:a16="http://schemas.microsoft.com/office/drawing/2014/main" id="{F6D60969-4BA4-43C5-A057-E69673CC813B}"/>
              </a:ext>
            </a:extLst>
          </p:cNvPr>
          <p:cNvSpPr/>
          <p:nvPr userDrawn="1"/>
        </p:nvSpPr>
        <p:spPr>
          <a:xfrm>
            <a:off x="120519" y="6393180"/>
            <a:ext cx="357050"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Tree>
    <p:extLst>
      <p:ext uri="{BB962C8B-B14F-4D97-AF65-F5344CB8AC3E}">
        <p14:creationId xmlns:p14="http://schemas.microsoft.com/office/powerpoint/2010/main" val="37348630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0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2B43D-28F5-4645-9A48-B3D2BCE8F23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14654B2-665E-4430-A742-267F1C753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C042127-EF11-490A-826B-2104089B7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721B28E-C7F7-4E4C-B3AE-ABE0B81D2A1B}"/>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6" name="页脚占位符 5">
            <a:extLst>
              <a:ext uri="{FF2B5EF4-FFF2-40B4-BE49-F238E27FC236}">
                <a16:creationId xmlns:a16="http://schemas.microsoft.com/office/drawing/2014/main" id="{417541B0-590F-4163-ACC6-8C47CD384A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8FECAA-6C0D-4A7A-9E1E-E18643CD2050}"/>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34005513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341973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191266628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6"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6"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408958370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611431017"/>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779407866"/>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744717371"/>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164818131"/>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733310738"/>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3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5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500878063"/>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6991312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EAE79-D244-470E-801E-7B95E46BD2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0233FF-D55F-42FA-A5DB-82888A6651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6341D94-58B2-4265-8744-79658884B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A9A961-1F8E-43F2-B6C1-7EFB930D8B5A}"/>
              </a:ext>
            </a:extLst>
          </p:cNvPr>
          <p:cNvSpPr>
            <a:spLocks noGrp="1"/>
          </p:cNvSpPr>
          <p:nvPr>
            <p:ph type="dt" sz="half" idx="10"/>
          </p:nvPr>
        </p:nvSpPr>
        <p:spPr/>
        <p:txBody>
          <a:bodyPr/>
          <a:lstStyle/>
          <a:p>
            <a:fld id="{C89C7EE0-219E-4951-BDD5-B6A2910368B7}" type="datetimeFigureOut">
              <a:rPr lang="zh-CN" altLang="en-US" smtClean="0"/>
              <a:t>2023/5/9</a:t>
            </a:fld>
            <a:endParaRPr lang="zh-CN" altLang="en-US"/>
          </a:p>
        </p:txBody>
      </p:sp>
      <p:sp>
        <p:nvSpPr>
          <p:cNvPr id="6" name="页脚占位符 5">
            <a:extLst>
              <a:ext uri="{FF2B5EF4-FFF2-40B4-BE49-F238E27FC236}">
                <a16:creationId xmlns:a16="http://schemas.microsoft.com/office/drawing/2014/main" id="{D053672A-E48A-482B-9705-409A6AEF24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7AC9ED-332A-4B4D-B497-C436F809B378}"/>
              </a:ext>
            </a:extLst>
          </p:cNvPr>
          <p:cNvSpPr>
            <a:spLocks noGrp="1"/>
          </p:cNvSpPr>
          <p:nvPr>
            <p:ph type="sldNum" sz="quarter" idx="12"/>
          </p:nvPr>
        </p:nvSpPr>
        <p:spPr/>
        <p:txBody>
          <a:body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24856701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5709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2793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5"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5"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5"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1635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4"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1"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1"/>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1"/>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4"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68"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1"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3"/>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4"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1"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6"/>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68"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1"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39"/>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366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28" y="1711570"/>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163955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69"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597316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7"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08700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37" y="1481328"/>
            <a:ext cx="2224520" cy="188043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95443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1989641"/>
            <a:ext cx="2571847" cy="354190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292002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0"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0"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312495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hyperlink" Target="https://www.linkedin.com/" TargetMode="Externa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hyperlink" Target="https://www.facebook.com/" TargetMode="Externa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hyperlink" Target="https://twitter.com/" TargetMode="Externa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theme" Target="../theme/theme3.xml"/><Relationship Id="rId20" Type="http://schemas.openxmlformats.org/officeDocument/2006/relationships/slideLayout" Target="../slideLayouts/slideLayout52.xml"/><Relationship Id="rId41"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theme" Target="../theme/theme4.xml"/><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7F2D3A-30D7-4519-A50B-260459D6B6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93131D-3A57-4667-AE8C-13EFA21BC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26E67A-CAAD-4FC8-A062-142186EC4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9C7EE0-219E-4951-BDD5-B6A2910368B7}"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72C6F3F3-E929-4043-A36E-8D65D8BFA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62FEE71-DA68-4A2A-8134-CF9676E03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C2F83-A975-464E-AC4C-614B4BAC31DF}" type="slidenum">
              <a:rPr lang="zh-CN" altLang="en-US" smtClean="0"/>
              <a:t>‹#›</a:t>
            </a:fld>
            <a:endParaRPr lang="zh-CN" altLang="en-US"/>
          </a:p>
        </p:txBody>
      </p:sp>
    </p:spTree>
    <p:extLst>
      <p:ext uri="{BB962C8B-B14F-4D97-AF65-F5344CB8AC3E}">
        <p14:creationId xmlns:p14="http://schemas.microsoft.com/office/powerpoint/2010/main" val="307414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9" r:id="rId12"/>
    <p:sldLayoutId id="2147483680" r:id="rId13"/>
    <p:sldLayoutId id="214748368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a:off x="8996546" y="638964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13226" y="6367063"/>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210" name="TextBox 209">
            <a:extLst>
              <a:ext uri="{FF2B5EF4-FFF2-40B4-BE49-F238E27FC236}">
                <a16:creationId xmlns:a16="http://schemas.microsoft.com/office/drawing/2014/main" id="{069C2D56-633C-446F-A686-A486196BFAD9}"/>
              </a:ext>
            </a:extLst>
          </p:cNvPr>
          <p:cNvSpPr txBox="1"/>
          <p:nvPr userDrawn="1"/>
        </p:nvSpPr>
        <p:spPr>
          <a:xfrm>
            <a:off x="4999269" y="6320393"/>
            <a:ext cx="2193463"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grpSp>
        <p:nvGrpSpPr>
          <p:cNvPr id="211" name="Group 210">
            <a:extLst>
              <a:ext uri="{FF2B5EF4-FFF2-40B4-BE49-F238E27FC236}">
                <a16:creationId xmlns:a16="http://schemas.microsoft.com/office/drawing/2014/main" id="{3377304C-9DD4-4699-B378-674485569779}"/>
              </a:ext>
            </a:extLst>
          </p:cNvPr>
          <p:cNvGrpSpPr/>
          <p:nvPr userDrawn="1"/>
        </p:nvGrpSpPr>
        <p:grpSpPr>
          <a:xfrm rot="5400000">
            <a:off x="382719" y="168047"/>
            <a:ext cx="51412" cy="349023"/>
            <a:chOff x="729638" y="739163"/>
            <a:chExt cx="102824" cy="698136"/>
          </a:xfrm>
        </p:grpSpPr>
        <p:sp>
          <p:nvSpPr>
            <p:cNvPr id="212" name="Oval 211">
              <a:extLst>
                <a:ext uri="{FF2B5EF4-FFF2-40B4-BE49-F238E27FC236}">
                  <a16:creationId xmlns:a16="http://schemas.microsoft.com/office/drawing/2014/main" id="{49B4F256-E5E5-4514-8124-346326987216}"/>
                </a:ext>
              </a:extLst>
            </p:cNvPr>
            <p:cNvSpPr/>
            <p:nvPr userDrawn="1"/>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Oval 212">
              <a:extLst>
                <a:ext uri="{FF2B5EF4-FFF2-40B4-BE49-F238E27FC236}">
                  <a16:creationId xmlns:a16="http://schemas.microsoft.com/office/drawing/2014/main" id="{A30C5FF0-DC40-4A68-B3DD-90F08B400541}"/>
                </a:ext>
              </a:extLst>
            </p:cNvPr>
            <p:cNvSpPr/>
            <p:nvPr userDrawn="1"/>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Oval 213">
              <a:extLst>
                <a:ext uri="{FF2B5EF4-FFF2-40B4-BE49-F238E27FC236}">
                  <a16:creationId xmlns:a16="http://schemas.microsoft.com/office/drawing/2014/main" id="{B42FAED1-C994-470E-BF49-B9FD43CAE860}"/>
                </a:ext>
              </a:extLst>
            </p:cNvPr>
            <p:cNvSpPr/>
            <p:nvPr userDrawn="1"/>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4" name="Rectangle 23">
            <a:extLst>
              <a:ext uri="{FF2B5EF4-FFF2-40B4-BE49-F238E27FC236}">
                <a16:creationId xmlns:a16="http://schemas.microsoft.com/office/drawing/2014/main" id="{8E4FA519-5368-44A0-8BCA-383C8B5E5CE6}"/>
              </a:ext>
            </a:extLst>
          </p:cNvPr>
          <p:cNvSpPr/>
          <p:nvPr userDrawn="1"/>
        </p:nvSpPr>
        <p:spPr>
          <a:xfrm>
            <a:off x="601479" y="6371873"/>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5" name="Rectangle 24">
            <a:hlinkClick r:id="rId20"/>
            <a:extLst>
              <a:ext uri="{FF2B5EF4-FFF2-40B4-BE49-F238E27FC236}">
                <a16:creationId xmlns:a16="http://schemas.microsoft.com/office/drawing/2014/main" id="{A89B8AC0-49CF-4625-A0A2-6CE1EE57CC40}"/>
              </a:ext>
            </a:extLst>
          </p:cNvPr>
          <p:cNvSpPr/>
          <p:nvPr userDrawn="1"/>
        </p:nvSpPr>
        <p:spPr>
          <a:xfrm>
            <a:off x="690666" y="6466926"/>
            <a:ext cx="113694" cy="15161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1" name="Rectangle 20">
            <a:extLst>
              <a:ext uri="{FF2B5EF4-FFF2-40B4-BE49-F238E27FC236}">
                <a16:creationId xmlns:a16="http://schemas.microsoft.com/office/drawing/2014/main" id="{CD507A77-5C89-41F8-BCB6-FEC73EBEE956}"/>
              </a:ext>
            </a:extLst>
          </p:cNvPr>
          <p:cNvSpPr/>
          <p:nvPr userDrawn="1"/>
        </p:nvSpPr>
        <p:spPr>
          <a:xfrm>
            <a:off x="939320" y="637187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21"/>
            <a:extLst>
              <a:ext uri="{FF2B5EF4-FFF2-40B4-BE49-F238E27FC236}">
                <a16:creationId xmlns:a16="http://schemas.microsoft.com/office/drawing/2014/main" id="{0419B479-4CC1-448E-A4EF-00E34CA8098E}"/>
              </a:ext>
            </a:extLst>
          </p:cNvPr>
          <p:cNvSpPr/>
          <p:nvPr userDrawn="1"/>
        </p:nvSpPr>
        <p:spPr>
          <a:xfrm>
            <a:off x="1029309" y="6468508"/>
            <a:ext cx="113694" cy="15161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19" name="Rectangle 18">
            <a:extLst>
              <a:ext uri="{FF2B5EF4-FFF2-40B4-BE49-F238E27FC236}">
                <a16:creationId xmlns:a16="http://schemas.microsoft.com/office/drawing/2014/main" id="{5A9A8158-0145-4756-AD6D-F01D5EB2B95F}"/>
              </a:ext>
            </a:extLst>
          </p:cNvPr>
          <p:cNvSpPr/>
          <p:nvPr userDrawn="1"/>
        </p:nvSpPr>
        <p:spPr>
          <a:xfrm>
            <a:off x="273255" y="6371873"/>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0" name="Rectangle 19">
            <a:hlinkClick r:id="rId22"/>
            <a:extLst>
              <a:ext uri="{FF2B5EF4-FFF2-40B4-BE49-F238E27FC236}">
                <a16:creationId xmlns:a16="http://schemas.microsoft.com/office/drawing/2014/main" id="{B2B3C37F-F4CF-4FF7-90E6-4575FB6B1DB8}"/>
              </a:ext>
            </a:extLst>
          </p:cNvPr>
          <p:cNvSpPr/>
          <p:nvPr userDrawn="1"/>
        </p:nvSpPr>
        <p:spPr>
          <a:xfrm>
            <a:off x="352022" y="6465344"/>
            <a:ext cx="113694" cy="15161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2940235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4815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7" r:id="rId44"/>
    <p:sldLayoutId id="2147483728" r:id="rId45"/>
  </p:sldLayoutIdLst>
  <p:txStyles>
    <p:titleStyle>
      <a:lvl1pPr algn="l" defTabSz="457109"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277" indent="-114277" algn="l" defTabSz="4571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109" rtl="0" eaLnBrk="1" latinLnBrk="0" hangingPunct="1">
        <a:defRPr sz="900" kern="1200">
          <a:solidFill>
            <a:schemeClr val="tx1"/>
          </a:solidFill>
          <a:latin typeface="+mn-lt"/>
          <a:ea typeface="+mn-ea"/>
          <a:cs typeface="+mn-cs"/>
        </a:defRPr>
      </a:lvl1pPr>
      <a:lvl2pPr marL="228554" algn="l" defTabSz="457109" rtl="0" eaLnBrk="1" latinLnBrk="0" hangingPunct="1">
        <a:defRPr sz="900" kern="1200">
          <a:solidFill>
            <a:schemeClr val="tx1"/>
          </a:solidFill>
          <a:latin typeface="+mn-lt"/>
          <a:ea typeface="+mn-ea"/>
          <a:cs typeface="+mn-cs"/>
        </a:defRPr>
      </a:lvl2pPr>
      <a:lvl3pPr marL="457109" algn="l" defTabSz="457109" rtl="0" eaLnBrk="1" latinLnBrk="0" hangingPunct="1">
        <a:defRPr sz="900" kern="1200">
          <a:solidFill>
            <a:schemeClr val="tx1"/>
          </a:solidFill>
          <a:latin typeface="+mn-lt"/>
          <a:ea typeface="+mn-ea"/>
          <a:cs typeface="+mn-cs"/>
        </a:defRPr>
      </a:lvl3pPr>
      <a:lvl4pPr marL="685663" algn="l" defTabSz="457109" rtl="0" eaLnBrk="1" latinLnBrk="0" hangingPunct="1">
        <a:defRPr sz="900" kern="1200">
          <a:solidFill>
            <a:schemeClr val="tx1"/>
          </a:solidFill>
          <a:latin typeface="+mn-lt"/>
          <a:ea typeface="+mn-ea"/>
          <a:cs typeface="+mn-cs"/>
        </a:defRPr>
      </a:lvl4pPr>
      <a:lvl5pPr marL="914217" algn="l" defTabSz="457109" rtl="0" eaLnBrk="1" latinLnBrk="0" hangingPunct="1">
        <a:defRPr sz="900" kern="1200">
          <a:solidFill>
            <a:schemeClr val="tx1"/>
          </a:solidFill>
          <a:latin typeface="+mn-lt"/>
          <a:ea typeface="+mn-ea"/>
          <a:cs typeface="+mn-cs"/>
        </a:defRPr>
      </a:lvl5pPr>
      <a:lvl6pPr marL="1142771" algn="l" defTabSz="457109" rtl="0" eaLnBrk="1" latinLnBrk="0" hangingPunct="1">
        <a:defRPr sz="900" kern="1200">
          <a:solidFill>
            <a:schemeClr val="tx1"/>
          </a:solidFill>
          <a:latin typeface="+mn-lt"/>
          <a:ea typeface="+mn-ea"/>
          <a:cs typeface="+mn-cs"/>
        </a:defRPr>
      </a:lvl6pPr>
      <a:lvl7pPr marL="1371326" algn="l" defTabSz="457109" rtl="0" eaLnBrk="1" latinLnBrk="0" hangingPunct="1">
        <a:defRPr sz="900" kern="1200">
          <a:solidFill>
            <a:schemeClr val="tx1"/>
          </a:solidFill>
          <a:latin typeface="+mn-lt"/>
          <a:ea typeface="+mn-ea"/>
          <a:cs typeface="+mn-cs"/>
        </a:defRPr>
      </a:lvl7pPr>
      <a:lvl8pPr marL="1599880" algn="l" defTabSz="457109" rtl="0" eaLnBrk="1" latinLnBrk="0" hangingPunct="1">
        <a:defRPr sz="900" kern="1200">
          <a:solidFill>
            <a:schemeClr val="tx1"/>
          </a:solidFill>
          <a:latin typeface="+mn-lt"/>
          <a:ea typeface="+mn-ea"/>
          <a:cs typeface="+mn-cs"/>
        </a:defRPr>
      </a:lvl8pPr>
      <a:lvl9pPr marL="1828434" algn="l" defTabSz="457109"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0791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4" r:id="rId44"/>
    <p:sldLayoutId id="2147483775" r:id="rId45"/>
  </p:sldLayoutIdLst>
  <p:txStyles>
    <p:titleStyle>
      <a:lvl1pPr algn="l" defTabSz="457109"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277" indent="-114277" algn="l" defTabSz="4571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109" rtl="0" eaLnBrk="1" latinLnBrk="0" hangingPunct="1">
        <a:defRPr sz="900" kern="1200">
          <a:solidFill>
            <a:schemeClr val="tx1"/>
          </a:solidFill>
          <a:latin typeface="+mn-lt"/>
          <a:ea typeface="+mn-ea"/>
          <a:cs typeface="+mn-cs"/>
        </a:defRPr>
      </a:lvl1pPr>
      <a:lvl2pPr marL="228554" algn="l" defTabSz="457109" rtl="0" eaLnBrk="1" latinLnBrk="0" hangingPunct="1">
        <a:defRPr sz="900" kern="1200">
          <a:solidFill>
            <a:schemeClr val="tx1"/>
          </a:solidFill>
          <a:latin typeface="+mn-lt"/>
          <a:ea typeface="+mn-ea"/>
          <a:cs typeface="+mn-cs"/>
        </a:defRPr>
      </a:lvl2pPr>
      <a:lvl3pPr marL="457109" algn="l" defTabSz="457109" rtl="0" eaLnBrk="1" latinLnBrk="0" hangingPunct="1">
        <a:defRPr sz="900" kern="1200">
          <a:solidFill>
            <a:schemeClr val="tx1"/>
          </a:solidFill>
          <a:latin typeface="+mn-lt"/>
          <a:ea typeface="+mn-ea"/>
          <a:cs typeface="+mn-cs"/>
        </a:defRPr>
      </a:lvl3pPr>
      <a:lvl4pPr marL="685663" algn="l" defTabSz="457109" rtl="0" eaLnBrk="1" latinLnBrk="0" hangingPunct="1">
        <a:defRPr sz="900" kern="1200">
          <a:solidFill>
            <a:schemeClr val="tx1"/>
          </a:solidFill>
          <a:latin typeface="+mn-lt"/>
          <a:ea typeface="+mn-ea"/>
          <a:cs typeface="+mn-cs"/>
        </a:defRPr>
      </a:lvl4pPr>
      <a:lvl5pPr marL="914217" algn="l" defTabSz="457109" rtl="0" eaLnBrk="1" latinLnBrk="0" hangingPunct="1">
        <a:defRPr sz="900" kern="1200">
          <a:solidFill>
            <a:schemeClr val="tx1"/>
          </a:solidFill>
          <a:latin typeface="+mn-lt"/>
          <a:ea typeface="+mn-ea"/>
          <a:cs typeface="+mn-cs"/>
        </a:defRPr>
      </a:lvl5pPr>
      <a:lvl6pPr marL="1142771" algn="l" defTabSz="457109" rtl="0" eaLnBrk="1" latinLnBrk="0" hangingPunct="1">
        <a:defRPr sz="900" kern="1200">
          <a:solidFill>
            <a:schemeClr val="tx1"/>
          </a:solidFill>
          <a:latin typeface="+mn-lt"/>
          <a:ea typeface="+mn-ea"/>
          <a:cs typeface="+mn-cs"/>
        </a:defRPr>
      </a:lvl6pPr>
      <a:lvl7pPr marL="1371326" algn="l" defTabSz="457109" rtl="0" eaLnBrk="1" latinLnBrk="0" hangingPunct="1">
        <a:defRPr sz="900" kern="1200">
          <a:solidFill>
            <a:schemeClr val="tx1"/>
          </a:solidFill>
          <a:latin typeface="+mn-lt"/>
          <a:ea typeface="+mn-ea"/>
          <a:cs typeface="+mn-cs"/>
        </a:defRPr>
      </a:lvl7pPr>
      <a:lvl8pPr marL="1599880" algn="l" defTabSz="457109" rtl="0" eaLnBrk="1" latinLnBrk="0" hangingPunct="1">
        <a:defRPr sz="900" kern="1200">
          <a:solidFill>
            <a:schemeClr val="tx1"/>
          </a:solidFill>
          <a:latin typeface="+mn-lt"/>
          <a:ea typeface="+mn-ea"/>
          <a:cs typeface="+mn-cs"/>
        </a:defRPr>
      </a:lvl8pPr>
      <a:lvl9pPr marL="1828434" algn="l" defTabSz="457109"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6.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FF0BE77-F02F-424B-AB87-2712E755D5F2}"/>
              </a:ext>
            </a:extLst>
          </p:cNvPr>
          <p:cNvSpPr/>
          <p:nvPr/>
        </p:nvSpPr>
        <p:spPr>
          <a:xfrm>
            <a:off x="4112139" y="1445139"/>
            <a:ext cx="3967723" cy="3967723"/>
          </a:xfrm>
          <a:prstGeom prst="ellipse">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panose="020F0502020204030204"/>
            </a:endParaRPr>
          </a:p>
        </p:txBody>
      </p:sp>
      <p:grpSp>
        <p:nvGrpSpPr>
          <p:cNvPr id="7" name="Group 6">
            <a:extLst>
              <a:ext uri="{FF2B5EF4-FFF2-40B4-BE49-F238E27FC236}">
                <a16:creationId xmlns:a16="http://schemas.microsoft.com/office/drawing/2014/main" id="{FE7929AC-895A-4355-9025-B1CD8FBAC379}"/>
              </a:ext>
            </a:extLst>
          </p:cNvPr>
          <p:cNvGrpSpPr/>
          <p:nvPr/>
        </p:nvGrpSpPr>
        <p:grpSpPr>
          <a:xfrm>
            <a:off x="4884121" y="2217121"/>
            <a:ext cx="2423759" cy="2423759"/>
            <a:chOff x="9989883" y="4654296"/>
            <a:chExt cx="4407408" cy="4407408"/>
          </a:xfrm>
        </p:grpSpPr>
        <p:sp>
          <p:nvSpPr>
            <p:cNvPr id="4" name="Oval 3">
              <a:extLst>
                <a:ext uri="{FF2B5EF4-FFF2-40B4-BE49-F238E27FC236}">
                  <a16:creationId xmlns:a16="http://schemas.microsoft.com/office/drawing/2014/main" id="{1311C088-D982-4226-B167-252BCA98ECF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panose="020F0502020204030204"/>
              </a:endParaRPr>
            </a:p>
          </p:txBody>
        </p:sp>
        <p:sp>
          <p:nvSpPr>
            <p:cNvPr id="3" name="Arc 2">
              <a:extLst>
                <a:ext uri="{FF2B5EF4-FFF2-40B4-BE49-F238E27FC236}">
                  <a16:creationId xmlns:a16="http://schemas.microsoft.com/office/drawing/2014/main" id="{38A01CA3-205F-4BD0-B433-8E4E9FBFE9C1}"/>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228554"/>
              <a:endParaRPr lang="en-US" sz="900">
                <a:solidFill>
                  <a:srgbClr val="FFFFFF"/>
                </a:solidFill>
                <a:latin typeface="Calibri" panose="020F0502020204030204"/>
              </a:endParaRPr>
            </a:p>
          </p:txBody>
        </p:sp>
      </p:grpSp>
      <p:sp>
        <p:nvSpPr>
          <p:cNvPr id="11" name="TextBox 10">
            <a:extLst>
              <a:ext uri="{FF2B5EF4-FFF2-40B4-BE49-F238E27FC236}">
                <a16:creationId xmlns:a16="http://schemas.microsoft.com/office/drawing/2014/main" id="{54991741-79E0-475F-8761-F88CCBE9B1AF}"/>
              </a:ext>
            </a:extLst>
          </p:cNvPr>
          <p:cNvSpPr txBox="1"/>
          <p:nvPr/>
        </p:nvSpPr>
        <p:spPr>
          <a:xfrm>
            <a:off x="5431395" y="2145332"/>
            <a:ext cx="1329211" cy="2738763"/>
          </a:xfrm>
          <a:prstGeom prst="rect">
            <a:avLst/>
          </a:prstGeom>
          <a:noFill/>
        </p:spPr>
        <p:txBody>
          <a:bodyPr wrap="none" rtlCol="0" anchor="ctr">
            <a:spAutoFit/>
          </a:bodyPr>
          <a:lstStyle/>
          <a:p>
            <a:pPr algn="ctr" defTabSz="228554"/>
            <a:r>
              <a:rPr lang="en-US" sz="17197">
                <a:solidFill>
                  <a:srgbClr val="56CADC">
                    <a:alpha val="40000"/>
                  </a:srgbClr>
                </a:solidFill>
                <a:latin typeface="Calibri" panose="020F0502020204030204"/>
                <a:ea typeface="Open Sans Bold" panose="020B0806030504020204" pitchFamily="34" charset="0"/>
                <a:cs typeface="Open Sans Bold" panose="020B0806030504020204" pitchFamily="34" charset="0"/>
              </a:rPr>
              <a:t>X</a:t>
            </a:r>
          </a:p>
        </p:txBody>
      </p:sp>
      <p:sp>
        <p:nvSpPr>
          <p:cNvPr id="12" name="TextBox 11">
            <a:extLst>
              <a:ext uri="{FF2B5EF4-FFF2-40B4-BE49-F238E27FC236}">
                <a16:creationId xmlns:a16="http://schemas.microsoft.com/office/drawing/2014/main" id="{813A274C-E13C-4D39-96DF-C5BA2B2A72B9}"/>
              </a:ext>
            </a:extLst>
          </p:cNvPr>
          <p:cNvSpPr txBox="1"/>
          <p:nvPr/>
        </p:nvSpPr>
        <p:spPr>
          <a:xfrm>
            <a:off x="4238940" y="3007010"/>
            <a:ext cx="3713261" cy="1200329"/>
          </a:xfrm>
          <a:prstGeom prst="rect">
            <a:avLst/>
          </a:prstGeom>
          <a:noFill/>
        </p:spPr>
        <p:txBody>
          <a:bodyPr wrap="none" rtlCol="0">
            <a:spAutoFit/>
          </a:bodyPr>
          <a:lstStyle/>
          <a:p>
            <a:pPr algn="ctr" defTabSz="228554"/>
            <a:r>
              <a:rPr lang="zh-CN" altLang="en-US" sz="3600" b="1" dirty="0">
                <a:solidFill>
                  <a:srgbClr val="272E3A"/>
                </a:solidFill>
                <a:latin typeface="Open Sans Extrabold" panose="020B0906030804020204" pitchFamily="34" charset="0"/>
                <a:ea typeface="Open Sans Extrabold" panose="020B0906030804020204" pitchFamily="34" charset="0"/>
                <a:cs typeface="Open Sans Extrabold" panose="020B0906030804020204" pitchFamily="34" charset="0"/>
              </a:rPr>
              <a:t>生成艺术</a:t>
            </a:r>
            <a:endParaRPr lang="en-US" altLang="zh-CN" sz="3600" b="1" dirty="0">
              <a:solidFill>
                <a:srgbClr val="272E3A"/>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defTabSz="228554"/>
            <a:r>
              <a:rPr lang="en-US" altLang="zh-CN" sz="3600" dirty="0">
                <a:solidFill>
                  <a:srgbClr val="272E3A"/>
                </a:solidFill>
                <a:latin typeface="Open Sans Extrabold" panose="020B0906030804020204" pitchFamily="34" charset="0"/>
                <a:ea typeface="Open Sans Extrabold" panose="020B0906030804020204" pitchFamily="34" charset="0"/>
                <a:cs typeface="Open Sans Extrabold" panose="020B0906030804020204" pitchFamily="34" charset="0"/>
              </a:rPr>
              <a:t>Generative Art</a:t>
            </a:r>
            <a:endParaRPr lang="en-US" sz="3600" dirty="0">
              <a:solidFill>
                <a:srgbClr val="272E3A"/>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E12F8C9F-BED7-4E5C-94FE-7269FBFE52E3}"/>
              </a:ext>
            </a:extLst>
          </p:cNvPr>
          <p:cNvGrpSpPr/>
          <p:nvPr/>
        </p:nvGrpSpPr>
        <p:grpSpPr>
          <a:xfrm rot="15300000" flipH="1">
            <a:off x="4762933" y="2095933"/>
            <a:ext cx="2666135" cy="2666135"/>
            <a:chOff x="9989883" y="4654296"/>
            <a:chExt cx="4407408" cy="4407408"/>
          </a:xfrm>
        </p:grpSpPr>
        <p:sp>
          <p:nvSpPr>
            <p:cNvPr id="9" name="Oval 8">
              <a:extLst>
                <a:ext uri="{FF2B5EF4-FFF2-40B4-BE49-F238E27FC236}">
                  <a16:creationId xmlns:a16="http://schemas.microsoft.com/office/drawing/2014/main" id="{F2453F8C-5855-4737-87AB-E74913B63CAC}"/>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panose="020F0502020204030204"/>
              </a:endParaRPr>
            </a:p>
          </p:txBody>
        </p:sp>
        <p:sp>
          <p:nvSpPr>
            <p:cNvPr id="10" name="Arc 9">
              <a:extLst>
                <a:ext uri="{FF2B5EF4-FFF2-40B4-BE49-F238E27FC236}">
                  <a16:creationId xmlns:a16="http://schemas.microsoft.com/office/drawing/2014/main" id="{8E20C951-8FC1-42C5-A17B-CFD1271C33D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228554"/>
              <a:endParaRPr lang="en-US" sz="900">
                <a:solidFill>
                  <a:srgbClr val="FFFFFF"/>
                </a:solidFill>
                <a:latin typeface="Calibri" panose="020F0502020204030204"/>
              </a:endParaRPr>
            </a:p>
          </p:txBody>
        </p:sp>
      </p:grpSp>
      <p:sp>
        <p:nvSpPr>
          <p:cNvPr id="13" name="TextBox 12">
            <a:extLst>
              <a:ext uri="{FF2B5EF4-FFF2-40B4-BE49-F238E27FC236}">
                <a16:creationId xmlns:a16="http://schemas.microsoft.com/office/drawing/2014/main" id="{2EF90FE6-40B8-4D17-AE12-1D602D9D6A7E}"/>
              </a:ext>
            </a:extLst>
          </p:cNvPr>
          <p:cNvSpPr txBox="1"/>
          <p:nvPr/>
        </p:nvSpPr>
        <p:spPr>
          <a:xfrm>
            <a:off x="8870320" y="5766478"/>
            <a:ext cx="3018775" cy="400110"/>
          </a:xfrm>
          <a:prstGeom prst="rect">
            <a:avLst/>
          </a:prstGeom>
          <a:noFill/>
        </p:spPr>
        <p:txBody>
          <a:bodyPr wrap="none" rtlCol="0">
            <a:spAutoFit/>
          </a:bodyPr>
          <a:lstStyle/>
          <a:p>
            <a:pPr defTabSz="228554"/>
            <a:r>
              <a:rPr lang="zh-CN" altLang="en-US" sz="2000" dirty="0">
                <a:solidFill>
                  <a:srgbClr val="272E3A"/>
                </a:solidFill>
                <a:latin typeface="Calibri" panose="020F0502020204030204"/>
                <a:ea typeface="Open Sans Extrabold" panose="020B0906030804020204" pitchFamily="34" charset="0"/>
                <a:cs typeface="Open Sans Extrabold" panose="020B0906030804020204" pitchFamily="34" charset="0"/>
              </a:rPr>
              <a:t>汇报人：陈鹏宇</a:t>
            </a:r>
            <a:r>
              <a:rPr lang="en-US" altLang="zh-CN" sz="2000" dirty="0">
                <a:solidFill>
                  <a:srgbClr val="272E3A"/>
                </a:solidFill>
                <a:latin typeface="Calibri" panose="020F0502020204030204"/>
                <a:ea typeface="Open Sans Extrabold" panose="020B0906030804020204" pitchFamily="34" charset="0"/>
                <a:cs typeface="Open Sans Extrabold" panose="020B0906030804020204" pitchFamily="34" charset="0"/>
              </a:rPr>
              <a:t>20204227</a:t>
            </a:r>
            <a:endParaRPr lang="en-US" sz="2000" dirty="0">
              <a:solidFill>
                <a:srgbClr val="272E3A"/>
              </a:solidFill>
              <a:latin typeface="Calibri" panose="020F0502020204030204"/>
              <a:ea typeface="Open Sans Extrabold" panose="020B0906030804020204" pitchFamily="34" charset="0"/>
              <a:cs typeface="Open Sans Extrabold" panose="020B0906030804020204" pitchFamily="34" charset="0"/>
            </a:endParaRPr>
          </a:p>
        </p:txBody>
      </p:sp>
      <p:sp>
        <p:nvSpPr>
          <p:cNvPr id="14" name="TextBox 13">
            <a:extLst>
              <a:ext uri="{FF2B5EF4-FFF2-40B4-BE49-F238E27FC236}">
                <a16:creationId xmlns:a16="http://schemas.microsoft.com/office/drawing/2014/main" id="{0544F9B7-93E2-478D-B7E3-7481780547ED}"/>
              </a:ext>
            </a:extLst>
          </p:cNvPr>
          <p:cNvSpPr txBox="1"/>
          <p:nvPr/>
        </p:nvSpPr>
        <p:spPr>
          <a:xfrm>
            <a:off x="9646173" y="6166588"/>
            <a:ext cx="1467068" cy="400110"/>
          </a:xfrm>
          <a:prstGeom prst="rect">
            <a:avLst/>
          </a:prstGeom>
          <a:noFill/>
        </p:spPr>
        <p:txBody>
          <a:bodyPr wrap="none" rtlCol="0">
            <a:spAutoFit/>
          </a:bodyPr>
          <a:lstStyle/>
          <a:p>
            <a:pPr defTabSz="228554"/>
            <a:r>
              <a:rPr lang="zh-CN" altLang="en-US" sz="2000" dirty="0">
                <a:solidFill>
                  <a:srgbClr val="272E3A"/>
                </a:solidFill>
                <a:latin typeface="Calibri" panose="020F0502020204030204"/>
                <a:ea typeface="Open Sans Extrabold" panose="020B0906030804020204" pitchFamily="34" charset="0"/>
                <a:cs typeface="Open Sans Extrabold" panose="020B0906030804020204" pitchFamily="34" charset="0"/>
              </a:rPr>
              <a:t>计算机学院</a:t>
            </a:r>
            <a:endParaRPr lang="en-US" sz="2000" dirty="0">
              <a:solidFill>
                <a:srgbClr val="272E3A"/>
              </a:solidFill>
              <a:latin typeface="Calibri" panose="020F0502020204030204"/>
              <a:ea typeface="Open Sans Extrabold" panose="020B0906030804020204" pitchFamily="34" charset="0"/>
              <a:cs typeface="Open Sans Extrabold" panose="020B0906030804020204" pitchFamily="34" charset="0"/>
            </a:endParaRPr>
          </a:p>
        </p:txBody>
      </p:sp>
      <p:grpSp>
        <p:nvGrpSpPr>
          <p:cNvPr id="15" name="Group 14">
            <a:extLst>
              <a:ext uri="{FF2B5EF4-FFF2-40B4-BE49-F238E27FC236}">
                <a16:creationId xmlns:a16="http://schemas.microsoft.com/office/drawing/2014/main" id="{DF9AB356-5BFC-40AE-B58E-F94D6453C2F7}"/>
              </a:ext>
            </a:extLst>
          </p:cNvPr>
          <p:cNvGrpSpPr/>
          <p:nvPr/>
        </p:nvGrpSpPr>
        <p:grpSpPr>
          <a:xfrm>
            <a:off x="4629626" y="1962626"/>
            <a:ext cx="2932748" cy="2932748"/>
            <a:chOff x="9989883" y="4654296"/>
            <a:chExt cx="4407408" cy="4407408"/>
          </a:xfrm>
        </p:grpSpPr>
        <p:sp>
          <p:nvSpPr>
            <p:cNvPr id="16"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panose="020F0502020204030204"/>
              </a:endParaRPr>
            </a:p>
          </p:txBody>
        </p:sp>
        <p:sp>
          <p:nvSpPr>
            <p:cNvPr id="17"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228554"/>
              <a:endParaRPr lang="en-US" sz="900">
                <a:solidFill>
                  <a:srgbClr val="FFFFFF"/>
                </a:solidFill>
                <a:latin typeface="Calibri" panose="020F0502020204030204"/>
              </a:endParaRPr>
            </a:p>
          </p:txBody>
        </p:sp>
      </p:grpSp>
      <p:grpSp>
        <p:nvGrpSpPr>
          <p:cNvPr id="18" name="Group 17">
            <a:extLst>
              <a:ext uri="{FF2B5EF4-FFF2-40B4-BE49-F238E27FC236}">
                <a16:creationId xmlns:a16="http://schemas.microsoft.com/office/drawing/2014/main" id="{33DE2AF3-4FE8-401C-946B-F8DA8F63359D}"/>
              </a:ext>
            </a:extLst>
          </p:cNvPr>
          <p:cNvGrpSpPr/>
          <p:nvPr/>
        </p:nvGrpSpPr>
        <p:grpSpPr>
          <a:xfrm rot="15300000" flipH="1">
            <a:off x="4482989" y="1815989"/>
            <a:ext cx="3226023" cy="3226023"/>
            <a:chOff x="9989883" y="4654296"/>
            <a:chExt cx="4407408" cy="4407408"/>
          </a:xfrm>
        </p:grpSpPr>
        <p:sp>
          <p:nvSpPr>
            <p:cNvPr id="19" name="Oval 18">
              <a:extLst>
                <a:ext uri="{FF2B5EF4-FFF2-40B4-BE49-F238E27FC236}">
                  <a16:creationId xmlns:a16="http://schemas.microsoft.com/office/drawing/2014/main" id="{3AEBD042-CB66-48F9-A794-85E94DD1E9E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panose="020F0502020204030204"/>
              </a:endParaRPr>
            </a:p>
          </p:txBody>
        </p:sp>
        <p:sp>
          <p:nvSpPr>
            <p:cNvPr id="20" name="Arc 19">
              <a:extLst>
                <a:ext uri="{FF2B5EF4-FFF2-40B4-BE49-F238E27FC236}">
                  <a16:creationId xmlns:a16="http://schemas.microsoft.com/office/drawing/2014/main" id="{93A0AC6C-62BA-4DEB-8E50-0EA702FD55ED}"/>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228554"/>
              <a:endParaRPr lang="en-US" sz="900">
                <a:solidFill>
                  <a:srgbClr val="FFFFFF"/>
                </a:solidFill>
                <a:latin typeface="Calibri" panose="020F0502020204030204"/>
              </a:endParaRPr>
            </a:p>
          </p:txBody>
        </p:sp>
      </p:grpSp>
    </p:spTree>
    <p:extLst>
      <p:ext uri="{BB962C8B-B14F-4D97-AF65-F5344CB8AC3E}">
        <p14:creationId xmlns:p14="http://schemas.microsoft.com/office/powerpoint/2010/main" val="22877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1000"/>
                                            <p:tgtEl>
                                              <p:spTgt spid="11"/>
                                            </p:tgtEl>
                                          </p:cBhvr>
                                        </p:animEffect>
                                      </p:childTnLst>
                                    </p:cTn>
                                  </p:par>
                                  <p:par>
                                    <p:cTn id="28" presetID="16" presetClass="entr" presetSubtype="37" fill="hold" grpId="0" nodeType="withEffect">
                                      <p:stCondLst>
                                        <p:cond delay="70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500"/>
                                            <p:tgtEl>
                                              <p:spTgt spid="12"/>
                                            </p:tgtEl>
                                          </p:cBhvr>
                                        </p:animEffect>
                                      </p:childTnLst>
                                    </p:cTn>
                                  </p:par>
                                  <p:par>
                                    <p:cTn id="31" presetID="2" presetClass="entr" presetSubtype="8" fill="hold" grpId="0" nodeType="withEffect" p14:presetBounceEnd="80000">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14:bounceEnd="80000">
                                          <p:cBhvr additive="base">
                                            <p:cTn id="33" dur="3000" fill="hold"/>
                                            <p:tgtEl>
                                              <p:spTgt spid="13"/>
                                            </p:tgtEl>
                                            <p:attrNameLst>
                                              <p:attrName>ppt_x</p:attrName>
                                            </p:attrNameLst>
                                          </p:cBhvr>
                                          <p:tavLst>
                                            <p:tav tm="0">
                                              <p:val>
                                                <p:strVal val="0-#ppt_w/2"/>
                                              </p:val>
                                            </p:tav>
                                            <p:tav tm="100000">
                                              <p:val>
                                                <p:strVal val="#ppt_x"/>
                                              </p:val>
                                            </p:tav>
                                          </p:tavLst>
                                        </p:anim>
                                        <p:anim calcmode="lin" valueType="num" p14:bounceEnd="80000">
                                          <p:cBhvr additive="base">
                                            <p:cTn id="34" dur="30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80000">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14:bounceEnd="80000">
                                          <p:cBhvr additive="base">
                                            <p:cTn id="37" dur="3000" fill="hold"/>
                                            <p:tgtEl>
                                              <p:spTgt spid="14"/>
                                            </p:tgtEl>
                                            <p:attrNameLst>
                                              <p:attrName>ppt_x</p:attrName>
                                            </p:attrNameLst>
                                          </p:cBhvr>
                                          <p:tavLst>
                                            <p:tav tm="0">
                                              <p:val>
                                                <p:strVal val="1+#ppt_w/2"/>
                                              </p:val>
                                            </p:tav>
                                            <p:tav tm="100000">
                                              <p:val>
                                                <p:strVal val="#ppt_x"/>
                                              </p:val>
                                            </p:tav>
                                          </p:tavLst>
                                        </p:anim>
                                        <p:anim calcmode="lin" valueType="num" p14:bounceEnd="80000">
                                          <p:cBhvr additive="base">
                                            <p:cTn id="38" dur="3000" fill="hold"/>
                                            <p:tgtEl>
                                              <p:spTgt spid="14"/>
                                            </p:tgtEl>
                                            <p:attrNameLst>
                                              <p:attrName>ppt_y</p:attrName>
                                            </p:attrNameLst>
                                          </p:cBhvr>
                                          <p:tavLst>
                                            <p:tav tm="0">
                                              <p:val>
                                                <p:strVal val="#ppt_y"/>
                                              </p:val>
                                            </p:tav>
                                            <p:tav tm="100000">
                                              <p:val>
                                                <p:strVal val="#ppt_y"/>
                                              </p:val>
                                            </p:tav>
                                          </p:tavLst>
                                        </p:anim>
                                      </p:childTnLst>
                                    </p:cTn>
                                  </p:par>
                                  <p:par>
                                    <p:cTn id="39" presetID="6" presetClass="emph" presetSubtype="0" repeatCount="indefinite" autoRev="1" fill="hold" nodeType="withEffect">
                                      <p:stCondLst>
                                        <p:cond delay="1200"/>
                                      </p:stCondLst>
                                      <p:childTnLst>
                                        <p:animScale>
                                          <p:cBhvr>
                                            <p:cTn id="4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1000"/>
                                            <p:tgtEl>
                                              <p:spTgt spid="11"/>
                                            </p:tgtEl>
                                          </p:cBhvr>
                                        </p:animEffect>
                                      </p:childTnLst>
                                    </p:cTn>
                                  </p:par>
                                  <p:par>
                                    <p:cTn id="28" presetID="16" presetClass="entr" presetSubtype="37" fill="hold" grpId="0" nodeType="withEffect">
                                      <p:stCondLst>
                                        <p:cond delay="70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500"/>
                                            <p:tgtEl>
                                              <p:spTgt spid="12"/>
                                            </p:tgtEl>
                                          </p:cBhvr>
                                        </p:animEffect>
                                      </p:childTnLst>
                                    </p:cTn>
                                  </p:par>
                                  <p:par>
                                    <p:cTn id="31" presetID="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3000" fill="hold"/>
                                            <p:tgtEl>
                                              <p:spTgt spid="13"/>
                                            </p:tgtEl>
                                            <p:attrNameLst>
                                              <p:attrName>ppt_x</p:attrName>
                                            </p:attrNameLst>
                                          </p:cBhvr>
                                          <p:tavLst>
                                            <p:tav tm="0">
                                              <p:val>
                                                <p:strVal val="0-#ppt_w/2"/>
                                              </p:val>
                                            </p:tav>
                                            <p:tav tm="100000">
                                              <p:val>
                                                <p:strVal val="#ppt_x"/>
                                              </p:val>
                                            </p:tav>
                                          </p:tavLst>
                                        </p:anim>
                                        <p:anim calcmode="lin" valueType="num">
                                          <p:cBhvr additive="base">
                                            <p:cTn id="34" dur="30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3000" fill="hold"/>
                                            <p:tgtEl>
                                              <p:spTgt spid="14"/>
                                            </p:tgtEl>
                                            <p:attrNameLst>
                                              <p:attrName>ppt_x</p:attrName>
                                            </p:attrNameLst>
                                          </p:cBhvr>
                                          <p:tavLst>
                                            <p:tav tm="0">
                                              <p:val>
                                                <p:strVal val="1+#ppt_w/2"/>
                                              </p:val>
                                            </p:tav>
                                            <p:tav tm="100000">
                                              <p:val>
                                                <p:strVal val="#ppt_x"/>
                                              </p:val>
                                            </p:tav>
                                          </p:tavLst>
                                        </p:anim>
                                        <p:anim calcmode="lin" valueType="num">
                                          <p:cBhvr additive="base">
                                            <p:cTn id="38" dur="3000" fill="hold"/>
                                            <p:tgtEl>
                                              <p:spTgt spid="14"/>
                                            </p:tgtEl>
                                            <p:attrNameLst>
                                              <p:attrName>ppt_y</p:attrName>
                                            </p:attrNameLst>
                                          </p:cBhvr>
                                          <p:tavLst>
                                            <p:tav tm="0">
                                              <p:val>
                                                <p:strVal val="#ppt_y"/>
                                              </p:val>
                                            </p:tav>
                                            <p:tav tm="100000">
                                              <p:val>
                                                <p:strVal val="#ppt_y"/>
                                              </p:val>
                                            </p:tav>
                                          </p:tavLst>
                                        </p:anim>
                                      </p:childTnLst>
                                    </p:cTn>
                                  </p:par>
                                  <p:par>
                                    <p:cTn id="39" presetID="6" presetClass="emph" presetSubtype="0" repeatCount="indefinite" autoRev="1" fill="hold" nodeType="withEffect">
                                      <p:stCondLst>
                                        <p:cond delay="1200"/>
                                      </p:stCondLst>
                                      <p:childTnLst>
                                        <p:animScale>
                                          <p:cBhvr>
                                            <p:cTn id="4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43B76F-1091-40EF-B59E-E63E54C63469}"/>
              </a:ext>
            </a:extLst>
          </p:cNvPr>
          <p:cNvSpPr/>
          <p:nvPr/>
        </p:nvSpPr>
        <p:spPr>
          <a:xfrm>
            <a:off x="781742" y="648062"/>
            <a:ext cx="5314258" cy="5523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 name="TextBox 8">
            <a:extLst>
              <a:ext uri="{FF2B5EF4-FFF2-40B4-BE49-F238E27FC236}">
                <a16:creationId xmlns:a16="http://schemas.microsoft.com/office/drawing/2014/main" id="{E7339E10-DB5D-40AD-BF10-1DB0429825DC}"/>
              </a:ext>
            </a:extLst>
          </p:cNvPr>
          <p:cNvSpPr txBox="1"/>
          <p:nvPr/>
        </p:nvSpPr>
        <p:spPr>
          <a:xfrm>
            <a:off x="1879147" y="2939943"/>
            <a:ext cx="3190947" cy="769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99" b="1" dirty="0">
                <a:solidFill>
                  <a:srgbClr val="FFFFFF"/>
                </a:solidFill>
                <a:latin typeface="等线 Light" panose="020F0302020204030204"/>
              </a:rPr>
              <a:t>Frieder </a:t>
            </a:r>
            <a:r>
              <a:rPr lang="en-US" sz="2999" b="1" dirty="0" err="1">
                <a:solidFill>
                  <a:srgbClr val="FFFFFF"/>
                </a:solidFill>
                <a:latin typeface="等线 Light" panose="020F0302020204030204"/>
              </a:rPr>
              <a:t>Nake</a:t>
            </a:r>
            <a:endParaRPr kumimoji="0" lang="en-US" sz="2999" b="1" i="0" u="none" strike="noStrike" kern="1200" cap="none" spc="0" normalizeH="0" baseline="0" noProof="0" dirty="0">
              <a:ln>
                <a:noFill/>
              </a:ln>
              <a:solidFill>
                <a:srgbClr val="FFFFFF"/>
              </a:solidFill>
              <a:effectLst/>
              <a:uLnTx/>
              <a:uFillTx/>
              <a:latin typeface="等线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FFFF"/>
                </a:solidFill>
                <a:latin typeface="等线 Light" panose="020F0302020204030204"/>
                <a:ea typeface="等线" panose="02010600030101010101" pitchFamily="2" charset="-122"/>
              </a:rPr>
              <a:t>德国数学家</a:t>
            </a:r>
            <a:endParaRPr kumimoji="0" lang="en-US" sz="2800" b="0" i="0" u="none" strike="noStrike" kern="1200" cap="none" spc="0" normalizeH="0" baseline="0" noProof="0" dirty="0">
              <a:ln>
                <a:noFill/>
              </a:ln>
              <a:solidFill>
                <a:srgbClr val="FFFFFF"/>
              </a:solidFill>
              <a:effectLst/>
              <a:uLnTx/>
              <a:uFillTx/>
              <a:latin typeface="等线 Light" panose="020F0302020204030204"/>
              <a:ea typeface="+mn-ea"/>
              <a:cs typeface="+mn-cs"/>
            </a:endParaRPr>
          </a:p>
        </p:txBody>
      </p:sp>
      <p:sp>
        <p:nvSpPr>
          <p:cNvPr id="15" name="TextBox 14">
            <a:extLst>
              <a:ext uri="{FF2B5EF4-FFF2-40B4-BE49-F238E27FC236}">
                <a16:creationId xmlns:a16="http://schemas.microsoft.com/office/drawing/2014/main" id="{229B6051-2B8B-4D81-ABA2-C1B25F25DBEB}"/>
              </a:ext>
            </a:extLst>
          </p:cNvPr>
          <p:cNvSpPr txBox="1"/>
          <p:nvPr/>
        </p:nvSpPr>
        <p:spPr>
          <a:xfrm>
            <a:off x="1795797" y="3969410"/>
            <a:ext cx="3190946" cy="1384995"/>
          </a:xfrm>
          <a:prstGeom prst="rect">
            <a:avLst/>
          </a:prstGeom>
          <a:noFill/>
        </p:spPr>
        <p:txBody>
          <a:bodyPr wrap="square" rtlCol="0">
            <a:spAutoFit/>
          </a:bodyPr>
          <a:lstStyle/>
          <a:p>
            <a:pPr lvl="0"/>
            <a:r>
              <a:rPr lang="zh-CN" altLang="en-US" sz="1400" dirty="0">
                <a:solidFill>
                  <a:srgbClr val="FFFFFF"/>
                </a:solidFill>
                <a:latin typeface="等线" panose="020F0502020204030204"/>
                <a:ea typeface="等线" panose="02010600030101010101" pitchFamily="2" charset="-122"/>
              </a:rPr>
              <a:t>更多的艺术家开始在计算机科学和艺术的交叉领域进行实验，创作弯曲线条的生成作品。新的编程语言使艺术家们能够以有趣的方式推进数字边界，并重新定义计算机如何将有序的输入处理成独特的输出。</a:t>
            </a:r>
            <a:endParaRPr lang="en-US" sz="1400" dirty="0">
              <a:solidFill>
                <a:srgbClr val="FFFFFF"/>
              </a:solidFill>
              <a:latin typeface="等线" panose="020F0502020204030204"/>
              <a:ea typeface="等线" panose="02010600030101010101" pitchFamily="2" charset="-122"/>
            </a:endParaRPr>
          </a:p>
        </p:txBody>
      </p:sp>
      <p:sp>
        <p:nvSpPr>
          <p:cNvPr id="10" name="TextBox 9">
            <a:extLst>
              <a:ext uri="{FF2B5EF4-FFF2-40B4-BE49-F238E27FC236}">
                <a16:creationId xmlns:a16="http://schemas.microsoft.com/office/drawing/2014/main" id="{3CC4ED39-D099-41CC-B4C0-574206B35785}"/>
              </a:ext>
            </a:extLst>
          </p:cNvPr>
          <p:cNvSpPr txBox="1"/>
          <p:nvPr/>
        </p:nvSpPr>
        <p:spPr>
          <a:xfrm>
            <a:off x="1879147" y="1370411"/>
            <a:ext cx="2545890" cy="115403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dirty="0">
                <a:ln>
                  <a:noFill/>
                </a:ln>
                <a:solidFill>
                  <a:srgbClr val="FFFFFF"/>
                </a:solidFill>
                <a:effectLst/>
                <a:uLnTx/>
                <a:uFillTx/>
                <a:latin typeface="等线 Light" panose="020F0302020204030204"/>
                <a:ea typeface="+mn-ea"/>
                <a:cs typeface="+mn-cs"/>
              </a:rPr>
              <a:t>1960’s</a:t>
            </a:r>
          </a:p>
        </p:txBody>
      </p:sp>
      <p:cxnSp>
        <p:nvCxnSpPr>
          <p:cNvPr id="13" name="Straight Connector 12">
            <a:extLst>
              <a:ext uri="{FF2B5EF4-FFF2-40B4-BE49-F238E27FC236}">
                <a16:creationId xmlns:a16="http://schemas.microsoft.com/office/drawing/2014/main" id="{69BF2BBB-0CF3-44D6-92CB-892E8D092A86}"/>
              </a:ext>
            </a:extLst>
          </p:cNvPr>
          <p:cNvCxnSpPr>
            <a:cxnSpLocks/>
          </p:cNvCxnSpPr>
          <p:nvPr/>
        </p:nvCxnSpPr>
        <p:spPr>
          <a:xfrm>
            <a:off x="1879147" y="2524445"/>
            <a:ext cx="768827" cy="0"/>
          </a:xfrm>
          <a:prstGeom prst="line">
            <a:avLst/>
          </a:prstGeom>
          <a:ln w="1905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21B60F-7783-40CE-8B20-4A5ADEC75BB9}"/>
              </a:ext>
            </a:extLst>
          </p:cNvPr>
          <p:cNvSpPr/>
          <p:nvPr/>
        </p:nvSpPr>
        <p:spPr>
          <a:xfrm>
            <a:off x="6096001" y="6858001"/>
            <a:ext cx="5314259" cy="6857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等线" panose="020F0502020204030204"/>
              <a:ea typeface="+mn-ea"/>
              <a:cs typeface="+mn-cs"/>
            </a:endParaRPr>
          </a:p>
        </p:txBody>
      </p:sp>
      <p:cxnSp>
        <p:nvCxnSpPr>
          <p:cNvPr id="2" name="Straight Connector 1">
            <a:extLst>
              <a:ext uri="{FF2B5EF4-FFF2-40B4-BE49-F238E27FC236}">
                <a16:creationId xmlns:a16="http://schemas.microsoft.com/office/drawing/2014/main" id="{8152CDE8-5E91-4380-9E36-E0071E104188}"/>
              </a:ext>
            </a:extLst>
          </p:cNvPr>
          <p:cNvCxnSpPr>
            <a:cxnSpLocks/>
          </p:cNvCxnSpPr>
          <p:nvPr/>
        </p:nvCxnSpPr>
        <p:spPr>
          <a:xfrm>
            <a:off x="6096000" y="447"/>
            <a:ext cx="0" cy="685710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D6B57B7-506F-433A-B047-2F14F33AF315}"/>
              </a:ext>
            </a:extLst>
          </p:cNvPr>
          <p:cNvSpPr/>
          <p:nvPr/>
        </p:nvSpPr>
        <p:spPr>
          <a:xfrm>
            <a:off x="5966561" y="3299560"/>
            <a:ext cx="258880" cy="2588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6" name="图片占位符 15">
            <a:extLst>
              <a:ext uri="{FF2B5EF4-FFF2-40B4-BE49-F238E27FC236}">
                <a16:creationId xmlns:a16="http://schemas.microsoft.com/office/drawing/2014/main" id="{972AC635-A320-41D2-AD4E-26906A5B0B8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880" r="11880"/>
          <a:stretch/>
        </p:blipFill>
        <p:spPr>
          <a:xfrm>
            <a:off x="6167499" y="0"/>
            <a:ext cx="5230718" cy="6842189"/>
          </a:xfrm>
        </p:spPr>
      </p:pic>
    </p:spTree>
    <p:extLst>
      <p:ext uri="{BB962C8B-B14F-4D97-AF65-F5344CB8AC3E}">
        <p14:creationId xmlns:p14="http://schemas.microsoft.com/office/powerpoint/2010/main" val="1506285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750" fill="hold"/>
                                        <p:tgtEl>
                                          <p:spTgt spid="21"/>
                                        </p:tgtEl>
                                        <p:attrNameLst>
                                          <p:attrName>ppt_x</p:attrName>
                                        </p:attrNameLst>
                                      </p:cBhvr>
                                      <p:tavLst>
                                        <p:tav tm="0">
                                          <p:val>
                                            <p:strVal val="#ppt_x"/>
                                          </p:val>
                                        </p:tav>
                                        <p:tav tm="100000">
                                          <p:val>
                                            <p:strVal val="#ppt_x"/>
                                          </p:val>
                                        </p:tav>
                                      </p:tavLst>
                                    </p:anim>
                                    <p:anim calcmode="lin" valueType="num">
                                      <p:cBhvr additive="base">
                                        <p:cTn id="8" dur="2750" fill="hold"/>
                                        <p:tgtEl>
                                          <p:spTgt spid="21"/>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5"/>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5"/>
                                        </p:tgtEl>
                                        <p:attrNameLst>
                                          <p:attrName>ppt_x</p:attrName>
                                          <p:attrName>ppt_y</p:attrName>
                                        </p:attrNameLst>
                                      </p:cBhvr>
                                      <p:rCtr x="21794" y="0"/>
                                    </p:animMotion>
                                  </p:childTnLst>
                                </p:cTn>
                              </p:par>
                              <p:par>
                                <p:cTn id="13" presetID="2" presetClass="entr" presetSubtype="2" decel="100000" fill="hold" grpId="0" nodeType="withEffect">
                                  <p:stCondLst>
                                    <p:cond delay="1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250" fill="hold"/>
                                        <p:tgtEl>
                                          <p:spTgt spid="10"/>
                                        </p:tgtEl>
                                        <p:attrNameLst>
                                          <p:attrName>ppt_x</p:attrName>
                                        </p:attrNameLst>
                                      </p:cBhvr>
                                      <p:tavLst>
                                        <p:tav tm="0">
                                          <p:val>
                                            <p:strVal val="1+#ppt_w/2"/>
                                          </p:val>
                                        </p:tav>
                                        <p:tav tm="100000">
                                          <p:val>
                                            <p:strVal val="#ppt_x"/>
                                          </p:val>
                                        </p:tav>
                                      </p:tavLst>
                                    </p:anim>
                                    <p:anim calcmode="lin" valueType="num">
                                      <p:cBhvr additive="base">
                                        <p:cTn id="16" dur="2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50" fill="hold"/>
                                        <p:tgtEl>
                                          <p:spTgt spid="13"/>
                                        </p:tgtEl>
                                        <p:attrNameLst>
                                          <p:attrName>ppt_x</p:attrName>
                                        </p:attrNameLst>
                                      </p:cBhvr>
                                      <p:tavLst>
                                        <p:tav tm="0">
                                          <p:val>
                                            <p:strVal val="1+#ppt_w/2"/>
                                          </p:val>
                                        </p:tav>
                                        <p:tav tm="100000">
                                          <p:val>
                                            <p:strVal val="#ppt_x"/>
                                          </p:val>
                                        </p:tav>
                                      </p:tavLst>
                                    </p:anim>
                                    <p:anim calcmode="lin" valueType="num">
                                      <p:cBhvr additive="base">
                                        <p:cTn id="20" dur="22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6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250" fill="hold"/>
                                        <p:tgtEl>
                                          <p:spTgt spid="9"/>
                                        </p:tgtEl>
                                        <p:attrNameLst>
                                          <p:attrName>ppt_x</p:attrName>
                                        </p:attrNameLst>
                                      </p:cBhvr>
                                      <p:tavLst>
                                        <p:tav tm="0">
                                          <p:val>
                                            <p:strVal val="1+#ppt_w/2"/>
                                          </p:val>
                                        </p:tav>
                                        <p:tav tm="100000">
                                          <p:val>
                                            <p:strVal val="#ppt_x"/>
                                          </p:val>
                                        </p:tav>
                                      </p:tavLst>
                                    </p:anim>
                                    <p:anim calcmode="lin" valueType="num">
                                      <p:cBhvr additive="base">
                                        <p:cTn id="24" dur="225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8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2250" fill="hold"/>
                                        <p:tgtEl>
                                          <p:spTgt spid="15"/>
                                        </p:tgtEl>
                                        <p:attrNameLst>
                                          <p:attrName>ppt_x</p:attrName>
                                        </p:attrNameLst>
                                      </p:cBhvr>
                                      <p:tavLst>
                                        <p:tav tm="0">
                                          <p:val>
                                            <p:strVal val="1+#ppt_w/2"/>
                                          </p:val>
                                        </p:tav>
                                        <p:tav tm="100000">
                                          <p:val>
                                            <p:strVal val="#ppt_x"/>
                                          </p:val>
                                        </p:tav>
                                      </p:tavLst>
                                    </p:anim>
                                    <p:anim calcmode="lin" valueType="num">
                                      <p:cBhvr additive="base">
                                        <p:cTn id="28" dur="2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p:bldP spid="15" grpId="0"/>
      <p:bldP spid="10" grpId="0"/>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t="-16000" r="-10000" b="-16000"/>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22B8FE7-B937-4782-8228-2700BEF1265F}"/>
              </a:ext>
            </a:extLst>
          </p:cNvPr>
          <p:cNvCxnSpPr>
            <a:cxnSpLocks/>
          </p:cNvCxnSpPr>
          <p:nvPr/>
        </p:nvCxnSpPr>
        <p:spPr>
          <a:xfrm>
            <a:off x="6096000" y="447"/>
            <a:ext cx="0" cy="685710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9F30006-9807-4BAE-A2A2-D0C410A964AA}"/>
              </a:ext>
            </a:extLst>
          </p:cNvPr>
          <p:cNvSpPr/>
          <p:nvPr/>
        </p:nvSpPr>
        <p:spPr>
          <a:xfrm>
            <a:off x="5994705" y="-342409"/>
            <a:ext cx="202590" cy="7542818"/>
          </a:xfrm>
          <a:prstGeom prst="roundRect">
            <a:avLst>
              <a:gd name="adj" fmla="val 5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EF02C158-B804-4FDB-B426-EA9428E80E14}"/>
              </a:ext>
            </a:extLst>
          </p:cNvPr>
          <p:cNvSpPr/>
          <p:nvPr/>
        </p:nvSpPr>
        <p:spPr>
          <a:xfrm>
            <a:off x="5994705" y="724281"/>
            <a:ext cx="202590" cy="5409438"/>
          </a:xfrm>
          <a:prstGeom prst="roundRect">
            <a:avLst>
              <a:gd name="adj" fmla="val 50000"/>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Rounded Corners 5">
            <a:extLst>
              <a:ext uri="{FF2B5EF4-FFF2-40B4-BE49-F238E27FC236}">
                <a16:creationId xmlns:a16="http://schemas.microsoft.com/office/drawing/2014/main" id="{2B7832E2-B7DB-43E1-9235-B98579D5CAAD}"/>
              </a:ext>
            </a:extLst>
          </p:cNvPr>
          <p:cNvSpPr/>
          <p:nvPr/>
        </p:nvSpPr>
        <p:spPr>
          <a:xfrm>
            <a:off x="5994705" y="853077"/>
            <a:ext cx="202590" cy="5151846"/>
          </a:xfrm>
          <a:prstGeom prst="roundRect">
            <a:avLst>
              <a:gd name="adj" fmla="val 5000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E264855D-6EB7-43A9-B221-756981985864}"/>
              </a:ext>
            </a:extLst>
          </p:cNvPr>
          <p:cNvSpPr/>
          <p:nvPr/>
        </p:nvSpPr>
        <p:spPr>
          <a:xfrm>
            <a:off x="5859522" y="1316942"/>
            <a:ext cx="472956" cy="472956"/>
          </a:xfrm>
          <a:prstGeom prst="ellipse">
            <a:avLst/>
          </a:prstGeom>
          <a:solidFill>
            <a:schemeClr val="bg1"/>
          </a:solidFill>
          <a:ln w="63500">
            <a:solidFill>
              <a:schemeClr val="accent1">
                <a:lumMod val="40000"/>
                <a:lumOff val="60000"/>
              </a:schemeClr>
            </a:solidFill>
          </a:ln>
          <a:effectLst>
            <a:outerShdw blurRad="355600" dist="114300" dir="8100000" algn="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1"/>
                </a:solidFill>
                <a:latin typeface="+mj-lt"/>
              </a:rPr>
              <a:t>01</a:t>
            </a:r>
          </a:p>
        </p:txBody>
      </p:sp>
      <p:sp>
        <p:nvSpPr>
          <p:cNvPr id="11" name="Oval 10">
            <a:extLst>
              <a:ext uri="{FF2B5EF4-FFF2-40B4-BE49-F238E27FC236}">
                <a16:creationId xmlns:a16="http://schemas.microsoft.com/office/drawing/2014/main" id="{35556778-1206-4121-B703-4C96B9BD4A4B}"/>
              </a:ext>
            </a:extLst>
          </p:cNvPr>
          <p:cNvSpPr/>
          <p:nvPr/>
        </p:nvSpPr>
        <p:spPr>
          <a:xfrm>
            <a:off x="5677065" y="2384871"/>
            <a:ext cx="837871" cy="837871"/>
          </a:xfrm>
          <a:prstGeom prst="ellipse">
            <a:avLst/>
          </a:prstGeom>
          <a:solidFill>
            <a:schemeClr val="bg1"/>
          </a:solidFill>
          <a:ln w="63500">
            <a:solidFill>
              <a:schemeClr val="accent1">
                <a:lumMod val="40000"/>
                <a:lumOff val="60000"/>
              </a:schemeClr>
            </a:solidFill>
          </a:ln>
          <a:effectLst>
            <a:outerShdw blurRad="355600" dist="114300" dir="8100000" algn="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mj-lt"/>
              </a:rPr>
              <a:t>02</a:t>
            </a:r>
          </a:p>
        </p:txBody>
      </p:sp>
      <p:sp>
        <p:nvSpPr>
          <p:cNvPr id="12" name="Oval 11">
            <a:extLst>
              <a:ext uri="{FF2B5EF4-FFF2-40B4-BE49-F238E27FC236}">
                <a16:creationId xmlns:a16="http://schemas.microsoft.com/office/drawing/2014/main" id="{79857BF8-3E79-495B-B2CC-B20E60BF35A4}"/>
              </a:ext>
            </a:extLst>
          </p:cNvPr>
          <p:cNvSpPr/>
          <p:nvPr/>
        </p:nvSpPr>
        <p:spPr>
          <a:xfrm>
            <a:off x="5835874" y="3794068"/>
            <a:ext cx="520252" cy="520252"/>
          </a:xfrm>
          <a:prstGeom prst="ellipse">
            <a:avLst/>
          </a:prstGeom>
          <a:solidFill>
            <a:schemeClr val="bg1"/>
          </a:solidFill>
          <a:ln w="63500">
            <a:solidFill>
              <a:schemeClr val="accent1">
                <a:lumMod val="40000"/>
                <a:lumOff val="60000"/>
              </a:schemeClr>
            </a:solidFill>
          </a:ln>
          <a:effectLst>
            <a:outerShdw blurRad="355600" dist="114300" dir="8100000" algn="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1"/>
                </a:solidFill>
                <a:latin typeface="+mj-lt"/>
              </a:rPr>
              <a:t>03</a:t>
            </a:r>
          </a:p>
        </p:txBody>
      </p:sp>
      <p:sp>
        <p:nvSpPr>
          <p:cNvPr id="13" name="Oval 12">
            <a:extLst>
              <a:ext uri="{FF2B5EF4-FFF2-40B4-BE49-F238E27FC236}">
                <a16:creationId xmlns:a16="http://schemas.microsoft.com/office/drawing/2014/main" id="{E8D2455A-D105-4BB3-8C47-1A39448BB4D1}"/>
              </a:ext>
            </a:extLst>
          </p:cNvPr>
          <p:cNvSpPr/>
          <p:nvPr/>
        </p:nvSpPr>
        <p:spPr>
          <a:xfrm>
            <a:off x="5749773" y="4958353"/>
            <a:ext cx="692455" cy="692455"/>
          </a:xfrm>
          <a:prstGeom prst="ellipse">
            <a:avLst/>
          </a:prstGeom>
          <a:solidFill>
            <a:schemeClr val="bg1"/>
          </a:solidFill>
          <a:ln w="63500">
            <a:solidFill>
              <a:schemeClr val="accent1">
                <a:lumMod val="40000"/>
                <a:lumOff val="60000"/>
              </a:schemeClr>
            </a:solidFill>
          </a:ln>
          <a:effectLst>
            <a:outerShdw blurRad="355600" dist="114300" dir="8100000" algn="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1"/>
                </a:solidFill>
                <a:latin typeface="+mj-lt"/>
              </a:rPr>
              <a:t>04</a:t>
            </a:r>
          </a:p>
        </p:txBody>
      </p:sp>
      <p:sp>
        <p:nvSpPr>
          <p:cNvPr id="17" name="TextBox 16">
            <a:extLst>
              <a:ext uri="{FF2B5EF4-FFF2-40B4-BE49-F238E27FC236}">
                <a16:creationId xmlns:a16="http://schemas.microsoft.com/office/drawing/2014/main" id="{C27FE4F2-4167-46C8-AF44-93E5AC5EA878}"/>
              </a:ext>
            </a:extLst>
          </p:cNvPr>
          <p:cNvSpPr txBox="1"/>
          <p:nvPr/>
        </p:nvSpPr>
        <p:spPr>
          <a:xfrm>
            <a:off x="2409825" y="984033"/>
            <a:ext cx="3132056" cy="1138773"/>
          </a:xfrm>
          <a:prstGeom prst="rect">
            <a:avLst/>
          </a:prstGeom>
          <a:noFill/>
        </p:spPr>
        <p:txBody>
          <a:bodyPr wrap="square" rtlCol="0">
            <a:spAutoFit/>
          </a:bodyPr>
          <a:lstStyle/>
          <a:p>
            <a:pPr algn="r"/>
            <a:r>
              <a:rPr lang="zh-CN" altLang="en-US" sz="2000" b="1" dirty="0">
                <a:latin typeface="+mj-lt"/>
              </a:rPr>
              <a:t>英国艺术家</a:t>
            </a:r>
            <a:r>
              <a:rPr lang="en-US" sz="2000" b="1" dirty="0">
                <a:latin typeface="+mj-lt"/>
              </a:rPr>
              <a:t>Harold Cohen</a:t>
            </a:r>
          </a:p>
          <a:p>
            <a:r>
              <a:rPr lang="zh-CN" altLang="en-US" sz="1600" dirty="0"/>
              <a:t>使用计算机控制的</a:t>
            </a:r>
            <a:r>
              <a:rPr lang="zh-CN" altLang="en-US" sz="1600" dirty="0">
                <a:solidFill>
                  <a:schemeClr val="bg1"/>
                </a:solidFill>
              </a:rPr>
              <a:t>机</a:t>
            </a:r>
            <a:r>
              <a:rPr lang="zh-CN" altLang="en-US" sz="1600" dirty="0"/>
              <a:t>器人来创作绘画，并创造了</a:t>
            </a:r>
            <a:r>
              <a:rPr lang="en-US" altLang="zh-CN" sz="1600" dirty="0"/>
              <a:t>AARON</a:t>
            </a:r>
            <a:r>
              <a:rPr lang="zh-CN" altLang="en-US" sz="1600" dirty="0"/>
              <a:t>（一个旨在自主创作艺术的计算机程序）</a:t>
            </a:r>
            <a:endParaRPr lang="en-US" sz="1600" dirty="0"/>
          </a:p>
        </p:txBody>
      </p:sp>
      <p:sp>
        <p:nvSpPr>
          <p:cNvPr id="18" name="TextBox 17">
            <a:extLst>
              <a:ext uri="{FF2B5EF4-FFF2-40B4-BE49-F238E27FC236}">
                <a16:creationId xmlns:a16="http://schemas.microsoft.com/office/drawing/2014/main" id="{1FE6E808-D2A8-4E9E-998F-358C5A54CDB3}"/>
              </a:ext>
            </a:extLst>
          </p:cNvPr>
          <p:cNvSpPr txBox="1"/>
          <p:nvPr/>
        </p:nvSpPr>
        <p:spPr>
          <a:xfrm>
            <a:off x="6832576" y="2255748"/>
            <a:ext cx="3073424" cy="1138773"/>
          </a:xfrm>
          <a:prstGeom prst="rect">
            <a:avLst/>
          </a:prstGeom>
          <a:noFill/>
        </p:spPr>
        <p:txBody>
          <a:bodyPr wrap="square" rtlCol="0">
            <a:spAutoFit/>
          </a:bodyPr>
          <a:lstStyle/>
          <a:p>
            <a:pPr algn="ctr"/>
            <a:r>
              <a:rPr lang="zh-CN" altLang="en-US" sz="2000" b="1" dirty="0">
                <a:latin typeface="+mj-lt"/>
              </a:rPr>
              <a:t>英国艺术家</a:t>
            </a:r>
            <a:r>
              <a:rPr lang="en-US" altLang="zh-CN" sz="2000" b="1" dirty="0">
                <a:latin typeface="+mj-lt"/>
              </a:rPr>
              <a:t>Keith Tyson</a:t>
            </a:r>
          </a:p>
          <a:p>
            <a:r>
              <a:rPr lang="zh-CN" altLang="en-US" sz="1600" dirty="0"/>
              <a:t>创造了一个艺术机器，这是一个复杂的递归系统，可以生成作品的细节。</a:t>
            </a:r>
            <a:endParaRPr lang="en-US" sz="1600" dirty="0"/>
          </a:p>
        </p:txBody>
      </p:sp>
      <p:sp>
        <p:nvSpPr>
          <p:cNvPr id="19" name="TextBox 18">
            <a:extLst>
              <a:ext uri="{FF2B5EF4-FFF2-40B4-BE49-F238E27FC236}">
                <a16:creationId xmlns:a16="http://schemas.microsoft.com/office/drawing/2014/main" id="{9180F3C5-3B2D-4FDB-B3C5-78D1EF59C3C4}"/>
              </a:ext>
            </a:extLst>
          </p:cNvPr>
          <p:cNvSpPr txBox="1"/>
          <p:nvPr/>
        </p:nvSpPr>
        <p:spPr>
          <a:xfrm>
            <a:off x="2409825" y="3588272"/>
            <a:ext cx="3132056" cy="892552"/>
          </a:xfrm>
          <a:prstGeom prst="rect">
            <a:avLst/>
          </a:prstGeom>
          <a:noFill/>
        </p:spPr>
        <p:txBody>
          <a:bodyPr wrap="square" rtlCol="0">
            <a:spAutoFit/>
          </a:bodyPr>
          <a:lstStyle/>
          <a:p>
            <a:pPr algn="ctr"/>
            <a:r>
              <a:rPr lang="en-US" altLang="zh-CN" sz="2000" b="1" dirty="0" err="1">
                <a:latin typeface="+mj-lt"/>
              </a:rPr>
              <a:t>CryptoPunks</a:t>
            </a:r>
            <a:r>
              <a:rPr lang="zh-CN" altLang="en-US" sz="2000" b="1" dirty="0">
                <a:latin typeface="+mj-lt"/>
              </a:rPr>
              <a:t>开发者</a:t>
            </a:r>
            <a:r>
              <a:rPr lang="en-US" altLang="zh-CN" sz="2000" b="1" dirty="0">
                <a:latin typeface="+mj-lt"/>
              </a:rPr>
              <a:t>Larva</a:t>
            </a:r>
          </a:p>
          <a:p>
            <a:r>
              <a:rPr lang="zh-CN" altLang="en-US" sz="1600" dirty="0"/>
              <a:t>和</a:t>
            </a:r>
            <a:r>
              <a:rPr lang="en-US" altLang="zh-CN" sz="1600" dirty="0"/>
              <a:t>Art Blocks</a:t>
            </a:r>
            <a:r>
              <a:rPr lang="zh-CN" altLang="en-US" sz="1600" dirty="0"/>
              <a:t>（一个生成随机艺术品的平台）也做了同样的事情。</a:t>
            </a:r>
            <a:endParaRPr lang="en-US" sz="1600" dirty="0"/>
          </a:p>
        </p:txBody>
      </p:sp>
      <p:sp>
        <p:nvSpPr>
          <p:cNvPr id="20" name="TextBox 19">
            <a:extLst>
              <a:ext uri="{FF2B5EF4-FFF2-40B4-BE49-F238E27FC236}">
                <a16:creationId xmlns:a16="http://schemas.microsoft.com/office/drawing/2014/main" id="{A1E68E28-7514-4702-94AB-1EE7C82DF7E7}"/>
              </a:ext>
            </a:extLst>
          </p:cNvPr>
          <p:cNvSpPr txBox="1"/>
          <p:nvPr/>
        </p:nvSpPr>
        <p:spPr>
          <a:xfrm>
            <a:off x="6832575" y="4857704"/>
            <a:ext cx="3073423" cy="830997"/>
          </a:xfrm>
          <a:prstGeom prst="rect">
            <a:avLst/>
          </a:prstGeom>
          <a:noFill/>
        </p:spPr>
        <p:txBody>
          <a:bodyPr wrap="square" rtlCol="0">
            <a:spAutoFit/>
          </a:bodyPr>
          <a:lstStyle/>
          <a:p>
            <a:r>
              <a:rPr lang="zh-CN" altLang="en-US" sz="1600" dirty="0"/>
              <a:t>这三位艺术家利用各种形式的受控随机性作为创作过程帮助建立了现代生成艺术运动的基础。</a:t>
            </a:r>
            <a:endParaRPr lang="en-US" sz="1600" dirty="0"/>
          </a:p>
        </p:txBody>
      </p:sp>
    </p:spTree>
    <p:extLst>
      <p:ext uri="{BB962C8B-B14F-4D97-AF65-F5344CB8AC3E}">
        <p14:creationId xmlns:p14="http://schemas.microsoft.com/office/powerpoint/2010/main" val="2637158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8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360"/>
                                          </p:val>
                                        </p:tav>
                                        <p:tav tm="100000">
                                          <p:val>
                                            <p:fltVal val="0"/>
                                          </p:val>
                                        </p:tav>
                                      </p:tavLst>
                                    </p:anim>
                                    <p:animEffect transition="in" filter="fade">
                                      <p:cBhvr>
                                        <p:cTn id="22" dur="500"/>
                                        <p:tgtEl>
                                          <p:spTgt spid="10"/>
                                        </p:tgtEl>
                                      </p:cBhvr>
                                    </p:animEffect>
                                  </p:childTnLst>
                                </p:cTn>
                              </p:par>
                              <p:par>
                                <p:cTn id="23" presetID="49" presetClass="entr" presetSubtype="0" decel="100000" fill="hold" grpId="0" nodeType="withEffect">
                                  <p:stCondLst>
                                    <p:cond delay="9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 calcmode="lin" valueType="num">
                                      <p:cBhvr>
                                        <p:cTn id="27" dur="500" fill="hold"/>
                                        <p:tgtEl>
                                          <p:spTgt spid="11"/>
                                        </p:tgtEl>
                                        <p:attrNameLst>
                                          <p:attrName>style.rotation</p:attrName>
                                        </p:attrNameLst>
                                      </p:cBhvr>
                                      <p:tavLst>
                                        <p:tav tm="0">
                                          <p:val>
                                            <p:fltVal val="360"/>
                                          </p:val>
                                        </p:tav>
                                        <p:tav tm="100000">
                                          <p:val>
                                            <p:fltVal val="0"/>
                                          </p:val>
                                        </p:tav>
                                      </p:tavLst>
                                    </p:anim>
                                    <p:animEffect transition="in" filter="fade">
                                      <p:cBhvr>
                                        <p:cTn id="28" dur="500"/>
                                        <p:tgtEl>
                                          <p:spTgt spid="11"/>
                                        </p:tgtEl>
                                      </p:cBhvr>
                                    </p:animEffect>
                                  </p:childTnLst>
                                </p:cTn>
                              </p:par>
                              <p:par>
                                <p:cTn id="29" presetID="49" presetClass="entr" presetSubtype="0" decel="100000"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style.rotation</p:attrName>
                                        </p:attrNameLst>
                                      </p:cBhvr>
                                      <p:tavLst>
                                        <p:tav tm="0">
                                          <p:val>
                                            <p:fltVal val="360"/>
                                          </p:val>
                                        </p:tav>
                                        <p:tav tm="100000">
                                          <p:val>
                                            <p:fltVal val="0"/>
                                          </p:val>
                                        </p:tav>
                                      </p:tavLst>
                                    </p:anim>
                                    <p:animEffect transition="in" filter="fade">
                                      <p:cBhvr>
                                        <p:cTn id="34" dur="500"/>
                                        <p:tgtEl>
                                          <p:spTgt spid="12"/>
                                        </p:tgtEl>
                                      </p:cBhvr>
                                    </p:animEffect>
                                  </p:childTnLst>
                                </p:cTn>
                              </p:par>
                              <p:par>
                                <p:cTn id="35" presetID="49" presetClass="entr" presetSubtype="0" decel="100000" fill="hold" grpId="0" nodeType="withEffect">
                                  <p:stCondLst>
                                    <p:cond delay="11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 calcmode="lin" valueType="num">
                                      <p:cBhvr>
                                        <p:cTn id="39" dur="500" fill="hold"/>
                                        <p:tgtEl>
                                          <p:spTgt spid="13"/>
                                        </p:tgtEl>
                                        <p:attrNameLst>
                                          <p:attrName>style.rotation</p:attrName>
                                        </p:attrNameLst>
                                      </p:cBhvr>
                                      <p:tavLst>
                                        <p:tav tm="0">
                                          <p:val>
                                            <p:fltVal val="360"/>
                                          </p:val>
                                        </p:tav>
                                        <p:tav tm="100000">
                                          <p:val>
                                            <p:fltVal val="0"/>
                                          </p:val>
                                        </p:tav>
                                      </p:tavLst>
                                    </p:anim>
                                    <p:animEffect transition="in" filter="fade">
                                      <p:cBhvr>
                                        <p:cTn id="40" dur="500"/>
                                        <p:tgtEl>
                                          <p:spTgt spid="1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300"/>
                                        <p:tgtEl>
                                          <p:spTgt spid="17"/>
                                        </p:tgtEl>
                                      </p:cBhvr>
                                    </p:animEffect>
                                  </p:childTnLst>
                                </p:cTn>
                              </p:par>
                              <p:par>
                                <p:cTn id="44" presetID="10" presetClass="entr" presetSubtype="0" fill="hold" grpId="0" nodeType="withEffect">
                                  <p:stCondLst>
                                    <p:cond delay="11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300"/>
                                        <p:tgtEl>
                                          <p:spTgt spid="18"/>
                                        </p:tgtEl>
                                      </p:cBhvr>
                                    </p:animEffect>
                                  </p:childTnLst>
                                </p:cTn>
                              </p:par>
                              <p:par>
                                <p:cTn id="47" presetID="10" presetClass="entr" presetSubtype="0" fill="hold" grpId="0" nodeType="withEffect">
                                  <p:stCondLst>
                                    <p:cond delay="1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300"/>
                                        <p:tgtEl>
                                          <p:spTgt spid="19"/>
                                        </p:tgtEl>
                                      </p:cBhvr>
                                    </p:animEffect>
                                  </p:childTnLst>
                                </p:cTn>
                              </p:par>
                              <p:par>
                                <p:cTn id="50" presetID="10" presetClass="entr" presetSubtype="0" fill="hold" grpId="0" nodeType="withEffect">
                                  <p:stCondLst>
                                    <p:cond delay="13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6" grpId="0" animBg="1"/>
      <p:bldP spid="10" grpId="0" animBg="1"/>
      <p:bldP spid="11" grpId="0" animBg="1"/>
      <p:bldP spid="12" grpId="0" animBg="1"/>
      <p:bldP spid="13" grpId="0" animBg="1"/>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43B76F-1091-40EF-B59E-E63E54C63469}"/>
              </a:ext>
            </a:extLst>
          </p:cNvPr>
          <p:cNvSpPr/>
          <p:nvPr/>
        </p:nvSpPr>
        <p:spPr>
          <a:xfrm>
            <a:off x="781742" y="648062"/>
            <a:ext cx="5314258" cy="5523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TextBox 14">
            <a:extLst>
              <a:ext uri="{FF2B5EF4-FFF2-40B4-BE49-F238E27FC236}">
                <a16:creationId xmlns:a16="http://schemas.microsoft.com/office/drawing/2014/main" id="{229B6051-2B8B-4D81-ABA2-C1B25F25DBEB}"/>
              </a:ext>
            </a:extLst>
          </p:cNvPr>
          <p:cNvSpPr txBox="1"/>
          <p:nvPr/>
        </p:nvSpPr>
        <p:spPr>
          <a:xfrm>
            <a:off x="1357606" y="3124805"/>
            <a:ext cx="4395493" cy="2308324"/>
          </a:xfrm>
          <a:prstGeom prst="rect">
            <a:avLst/>
          </a:prstGeom>
          <a:noFill/>
        </p:spPr>
        <p:txBody>
          <a:bodyPr wrap="square" rtlCol="0">
            <a:spAutoFit/>
          </a:bodyPr>
          <a:lstStyle/>
          <a:p>
            <a:pPr lvl="0"/>
            <a:r>
              <a:rPr kumimoji="0" lang="zh-CN" altLang="en-US" sz="16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rPr>
              <a:t>更多</a:t>
            </a:r>
            <a:r>
              <a:rPr lang="zh-CN" altLang="en-US" sz="1600" dirty="0">
                <a:solidFill>
                  <a:srgbClr val="FFFFFF"/>
                </a:solidFill>
                <a:latin typeface="等线" panose="020F0502020204030204"/>
                <a:ea typeface="等线" panose="02010600030101010101" pitchFamily="2" charset="-122"/>
              </a:rPr>
              <a:t>区块链改变了不可变数字文件的游戏规则。比特币的成功表明了数字稀缺性在货币领域也是可能实现的。而以太坊将数字稀缺的概念扩展到了商品货币之外，它使任何数字商品（</a:t>
            </a:r>
            <a:r>
              <a:rPr lang="en-US" altLang="zh-CN" sz="1600" dirty="0">
                <a:solidFill>
                  <a:srgbClr val="FFFFFF"/>
                </a:solidFill>
                <a:latin typeface="等线" panose="020F0502020204030204"/>
                <a:ea typeface="等线" panose="02010600030101010101" pitchFamily="2" charset="-122"/>
              </a:rPr>
              <a:t>3D</a:t>
            </a:r>
            <a:r>
              <a:rPr lang="zh-CN" altLang="en-US" sz="1600" dirty="0">
                <a:solidFill>
                  <a:srgbClr val="FFFFFF"/>
                </a:solidFill>
                <a:latin typeface="等线" panose="020F0502020204030204"/>
                <a:ea typeface="等线" panose="02010600030101010101" pitchFamily="2" charset="-122"/>
              </a:rPr>
              <a:t>对象、音乐、文件、</a:t>
            </a:r>
            <a:r>
              <a:rPr lang="en-US" altLang="zh-CN" sz="1600" dirty="0">
                <a:solidFill>
                  <a:srgbClr val="FFFFFF"/>
                </a:solidFill>
                <a:latin typeface="等线" panose="020F0502020204030204"/>
                <a:ea typeface="等线" panose="02010600030101010101" pitchFamily="2" charset="-122"/>
              </a:rPr>
              <a:t>gif</a:t>
            </a:r>
            <a:r>
              <a:rPr lang="zh-CN" altLang="en-US" sz="1600" dirty="0">
                <a:solidFill>
                  <a:srgbClr val="FFFFFF"/>
                </a:solidFill>
                <a:latin typeface="等线" panose="020F0502020204030204"/>
                <a:ea typeface="等线" panose="02010600030101010101" pitchFamily="2" charset="-122"/>
              </a:rPr>
              <a:t>、表情包）的信息都能绑定到一个独特的“非同质化”代币（</a:t>
            </a:r>
            <a:r>
              <a:rPr lang="en-US" altLang="zh-CN" sz="1600" dirty="0">
                <a:solidFill>
                  <a:srgbClr val="FFFFFF"/>
                </a:solidFill>
                <a:latin typeface="等线" panose="020F0502020204030204"/>
                <a:ea typeface="等线" panose="02010600030101010101" pitchFamily="2" charset="-122"/>
              </a:rPr>
              <a:t>NFT</a:t>
            </a:r>
            <a:r>
              <a:rPr lang="zh-CN" altLang="en-US" sz="1600" dirty="0">
                <a:solidFill>
                  <a:srgbClr val="FFFFFF"/>
                </a:solidFill>
                <a:latin typeface="等线" panose="020F0502020204030204"/>
                <a:ea typeface="等线" panose="02010600030101010101" pitchFamily="2" charset="-122"/>
              </a:rPr>
              <a:t>）上。有了</a:t>
            </a:r>
            <a:r>
              <a:rPr lang="en-US" altLang="zh-CN" sz="1600" dirty="0">
                <a:solidFill>
                  <a:srgbClr val="FFFFFF"/>
                </a:solidFill>
                <a:latin typeface="等线" panose="020F0502020204030204"/>
                <a:ea typeface="等线" panose="02010600030101010101" pitchFamily="2" charset="-122"/>
              </a:rPr>
              <a:t>NFT</a:t>
            </a:r>
            <a:r>
              <a:rPr lang="zh-CN" altLang="en-US" sz="1600" dirty="0">
                <a:solidFill>
                  <a:srgbClr val="FFFFFF"/>
                </a:solidFill>
                <a:latin typeface="等线" panose="020F0502020204030204"/>
                <a:ea typeface="等线" panose="02010600030101010101" pitchFamily="2" charset="-122"/>
              </a:rPr>
              <a:t>，创造性的数字作品第一次可以享受到可验证的稀缺性，这样可以使艺术家能够赋予数字创作的下游收藏者真实性和可销售性。</a:t>
            </a:r>
            <a:endParaRPr lang="en-US" sz="1600" dirty="0">
              <a:solidFill>
                <a:srgbClr val="FFFFFF"/>
              </a:solidFill>
              <a:latin typeface="等线" panose="020F0502020204030204"/>
              <a:ea typeface="等线" panose="02010600030101010101" pitchFamily="2" charset="-122"/>
            </a:endParaRPr>
          </a:p>
        </p:txBody>
      </p:sp>
      <p:sp>
        <p:nvSpPr>
          <p:cNvPr id="10" name="TextBox 9">
            <a:extLst>
              <a:ext uri="{FF2B5EF4-FFF2-40B4-BE49-F238E27FC236}">
                <a16:creationId xmlns:a16="http://schemas.microsoft.com/office/drawing/2014/main" id="{3CC4ED39-D099-41CC-B4C0-574206B35785}"/>
              </a:ext>
            </a:extLst>
          </p:cNvPr>
          <p:cNvSpPr txBox="1"/>
          <p:nvPr/>
        </p:nvSpPr>
        <p:spPr>
          <a:xfrm>
            <a:off x="1357607" y="1240334"/>
            <a:ext cx="4608954" cy="115403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899" i="0" u="none" strike="noStrike" kern="1200" cap="none" spc="0" normalizeH="0" baseline="0" noProof="0" dirty="0">
                <a:ln>
                  <a:noFill/>
                </a:ln>
                <a:solidFill>
                  <a:srgbClr val="FFFFFF"/>
                </a:solidFill>
                <a:effectLst/>
                <a:uLnTx/>
                <a:uFillTx/>
                <a:latin typeface="等线 Light" panose="020F0302020204030204"/>
                <a:ea typeface="+mn-ea"/>
                <a:cs typeface="+mn-cs"/>
              </a:rPr>
              <a:t>区块链世代</a:t>
            </a:r>
            <a:endParaRPr kumimoji="0" lang="en-US" sz="6899" i="0" u="none" strike="noStrike" kern="1200" cap="none" spc="0" normalizeH="0" baseline="0" noProof="0" dirty="0">
              <a:ln>
                <a:noFill/>
              </a:ln>
              <a:solidFill>
                <a:srgbClr val="FFFFFF"/>
              </a:solidFill>
              <a:effectLst/>
              <a:uLnTx/>
              <a:uFillTx/>
              <a:latin typeface="等线 Light" panose="020F0302020204030204"/>
              <a:ea typeface="+mn-ea"/>
              <a:cs typeface="+mn-cs"/>
            </a:endParaRPr>
          </a:p>
        </p:txBody>
      </p:sp>
      <p:cxnSp>
        <p:nvCxnSpPr>
          <p:cNvPr id="13" name="Straight Connector 12">
            <a:extLst>
              <a:ext uri="{FF2B5EF4-FFF2-40B4-BE49-F238E27FC236}">
                <a16:creationId xmlns:a16="http://schemas.microsoft.com/office/drawing/2014/main" id="{69BF2BBB-0CF3-44D6-92CB-892E8D092A86}"/>
              </a:ext>
            </a:extLst>
          </p:cNvPr>
          <p:cNvCxnSpPr>
            <a:cxnSpLocks/>
          </p:cNvCxnSpPr>
          <p:nvPr/>
        </p:nvCxnSpPr>
        <p:spPr>
          <a:xfrm>
            <a:off x="1494733" y="2524445"/>
            <a:ext cx="768827" cy="0"/>
          </a:xfrm>
          <a:prstGeom prst="line">
            <a:avLst/>
          </a:prstGeom>
          <a:ln w="1905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21B60F-7783-40CE-8B20-4A5ADEC75BB9}"/>
              </a:ext>
            </a:extLst>
          </p:cNvPr>
          <p:cNvSpPr/>
          <p:nvPr/>
        </p:nvSpPr>
        <p:spPr>
          <a:xfrm>
            <a:off x="6096001" y="6858001"/>
            <a:ext cx="5314259" cy="6857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等线" panose="020F0502020204030204"/>
              <a:ea typeface="+mn-ea"/>
              <a:cs typeface="+mn-cs"/>
            </a:endParaRPr>
          </a:p>
        </p:txBody>
      </p:sp>
      <p:cxnSp>
        <p:nvCxnSpPr>
          <p:cNvPr id="2" name="Straight Connector 1">
            <a:extLst>
              <a:ext uri="{FF2B5EF4-FFF2-40B4-BE49-F238E27FC236}">
                <a16:creationId xmlns:a16="http://schemas.microsoft.com/office/drawing/2014/main" id="{8152CDE8-5E91-4380-9E36-E0071E104188}"/>
              </a:ext>
            </a:extLst>
          </p:cNvPr>
          <p:cNvCxnSpPr>
            <a:cxnSpLocks/>
          </p:cNvCxnSpPr>
          <p:nvPr/>
        </p:nvCxnSpPr>
        <p:spPr>
          <a:xfrm>
            <a:off x="6096000" y="447"/>
            <a:ext cx="0" cy="685710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D6B57B7-506F-433A-B047-2F14F33AF315}"/>
              </a:ext>
            </a:extLst>
          </p:cNvPr>
          <p:cNvSpPr/>
          <p:nvPr/>
        </p:nvSpPr>
        <p:spPr>
          <a:xfrm>
            <a:off x="5966561" y="3299560"/>
            <a:ext cx="258880" cy="2588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6" name="图片占位符 15">
            <a:extLst>
              <a:ext uri="{FF2B5EF4-FFF2-40B4-BE49-F238E27FC236}">
                <a16:creationId xmlns:a16="http://schemas.microsoft.com/office/drawing/2014/main" id="{972AC635-A320-41D2-AD4E-26906A5B0B8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176" r="12176"/>
          <a:stretch/>
        </p:blipFill>
        <p:spPr>
          <a:xfrm>
            <a:off x="6167499" y="0"/>
            <a:ext cx="5230718" cy="6842189"/>
          </a:xfrm>
        </p:spPr>
      </p:pic>
    </p:spTree>
    <p:extLst>
      <p:ext uri="{BB962C8B-B14F-4D97-AF65-F5344CB8AC3E}">
        <p14:creationId xmlns:p14="http://schemas.microsoft.com/office/powerpoint/2010/main" val="3183930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750" fill="hold"/>
                                        <p:tgtEl>
                                          <p:spTgt spid="21"/>
                                        </p:tgtEl>
                                        <p:attrNameLst>
                                          <p:attrName>ppt_x</p:attrName>
                                        </p:attrNameLst>
                                      </p:cBhvr>
                                      <p:tavLst>
                                        <p:tav tm="0">
                                          <p:val>
                                            <p:strVal val="#ppt_x"/>
                                          </p:val>
                                        </p:tav>
                                        <p:tav tm="100000">
                                          <p:val>
                                            <p:strVal val="#ppt_x"/>
                                          </p:val>
                                        </p:tav>
                                      </p:tavLst>
                                    </p:anim>
                                    <p:anim calcmode="lin" valueType="num">
                                      <p:cBhvr additive="base">
                                        <p:cTn id="8" dur="2750" fill="hold"/>
                                        <p:tgtEl>
                                          <p:spTgt spid="21"/>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5"/>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5"/>
                                        </p:tgtEl>
                                        <p:attrNameLst>
                                          <p:attrName>ppt_x</p:attrName>
                                          <p:attrName>ppt_y</p:attrName>
                                        </p:attrNameLst>
                                      </p:cBhvr>
                                      <p:rCtr x="21794" y="0"/>
                                    </p:animMotion>
                                  </p:childTnLst>
                                </p:cTn>
                              </p:par>
                              <p:par>
                                <p:cTn id="13" presetID="2" presetClass="entr" presetSubtype="2" decel="100000" fill="hold" grpId="0" nodeType="withEffect">
                                  <p:stCondLst>
                                    <p:cond delay="1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250" fill="hold"/>
                                        <p:tgtEl>
                                          <p:spTgt spid="10"/>
                                        </p:tgtEl>
                                        <p:attrNameLst>
                                          <p:attrName>ppt_x</p:attrName>
                                        </p:attrNameLst>
                                      </p:cBhvr>
                                      <p:tavLst>
                                        <p:tav tm="0">
                                          <p:val>
                                            <p:strVal val="1+#ppt_w/2"/>
                                          </p:val>
                                        </p:tav>
                                        <p:tav tm="100000">
                                          <p:val>
                                            <p:strVal val="#ppt_x"/>
                                          </p:val>
                                        </p:tav>
                                      </p:tavLst>
                                    </p:anim>
                                    <p:anim calcmode="lin" valueType="num">
                                      <p:cBhvr additive="base">
                                        <p:cTn id="16" dur="2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50" fill="hold"/>
                                        <p:tgtEl>
                                          <p:spTgt spid="13"/>
                                        </p:tgtEl>
                                        <p:attrNameLst>
                                          <p:attrName>ppt_x</p:attrName>
                                        </p:attrNameLst>
                                      </p:cBhvr>
                                      <p:tavLst>
                                        <p:tav tm="0">
                                          <p:val>
                                            <p:strVal val="1+#ppt_w/2"/>
                                          </p:val>
                                        </p:tav>
                                        <p:tav tm="100000">
                                          <p:val>
                                            <p:strVal val="#ppt_x"/>
                                          </p:val>
                                        </p:tav>
                                      </p:tavLst>
                                    </p:anim>
                                    <p:anim calcmode="lin" valueType="num">
                                      <p:cBhvr additive="base">
                                        <p:cTn id="20" dur="22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8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2250" fill="hold"/>
                                        <p:tgtEl>
                                          <p:spTgt spid="15"/>
                                        </p:tgtEl>
                                        <p:attrNameLst>
                                          <p:attrName>ppt_x</p:attrName>
                                        </p:attrNameLst>
                                      </p:cBhvr>
                                      <p:tavLst>
                                        <p:tav tm="0">
                                          <p:val>
                                            <p:strVal val="1+#ppt_w/2"/>
                                          </p:val>
                                        </p:tav>
                                        <p:tav tm="100000">
                                          <p:val>
                                            <p:strVal val="#ppt_x"/>
                                          </p:val>
                                        </p:tav>
                                      </p:tavLst>
                                    </p:anim>
                                    <p:anim calcmode="lin" valueType="num">
                                      <p:cBhvr additive="base">
                                        <p:cTn id="24" dur="2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5" grpId="0"/>
      <p:bldP spid="10"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02AFC58E-5B48-46E2-8B60-FC6E24531DE4}"/>
              </a:ext>
            </a:extLst>
          </p:cNvPr>
          <p:cNvSpPr/>
          <p:nvPr/>
        </p:nvSpPr>
        <p:spPr>
          <a:xfrm flipV="1">
            <a:off x="5994705" y="446"/>
            <a:ext cx="202590" cy="3771409"/>
          </a:xfrm>
          <a:prstGeom prst="round2SameRect">
            <a:avLst>
              <a:gd name="adj1" fmla="val 50000"/>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Freeform 5">
            <a:extLst>
              <a:ext uri="{FF2B5EF4-FFF2-40B4-BE49-F238E27FC236}">
                <a16:creationId xmlns:a16="http://schemas.microsoft.com/office/drawing/2014/main" id="{2714F897-4834-4271-85B0-4270B235D8F1}"/>
              </a:ext>
            </a:extLst>
          </p:cNvPr>
          <p:cNvSpPr>
            <a:spLocks noEditPoints="1"/>
          </p:cNvSpPr>
          <p:nvPr/>
        </p:nvSpPr>
        <p:spPr bwMode="auto">
          <a:xfrm>
            <a:off x="3900918" y="1080481"/>
            <a:ext cx="4390165" cy="4392278"/>
          </a:xfrm>
          <a:custGeom>
            <a:avLst/>
            <a:gdLst>
              <a:gd name="T0" fmla="*/ 1101 w 2076"/>
              <a:gd name="T1" fmla="*/ 2066 h 2076"/>
              <a:gd name="T2" fmla="*/ 1121 w 2076"/>
              <a:gd name="T3" fmla="*/ 2073 h 2076"/>
              <a:gd name="T4" fmla="*/ 1351 w 2076"/>
              <a:gd name="T5" fmla="*/ 2010 h 2076"/>
              <a:gd name="T6" fmla="*/ 856 w 2076"/>
              <a:gd name="T7" fmla="*/ 2060 h 2076"/>
              <a:gd name="T8" fmla="*/ 733 w 2076"/>
              <a:gd name="T9" fmla="*/ 2030 h 2076"/>
              <a:gd name="T10" fmla="*/ 738 w 2076"/>
              <a:gd name="T11" fmla="*/ 2014 h 2076"/>
              <a:gd name="T12" fmla="*/ 1377 w 2076"/>
              <a:gd name="T13" fmla="*/ 2001 h 2076"/>
              <a:gd name="T14" fmla="*/ 1505 w 2076"/>
              <a:gd name="T15" fmla="*/ 1946 h 2076"/>
              <a:gd name="T16" fmla="*/ 1513 w 2076"/>
              <a:gd name="T17" fmla="*/ 1961 h 2076"/>
              <a:gd name="T18" fmla="*/ 611 w 2076"/>
              <a:gd name="T19" fmla="*/ 1975 h 2076"/>
              <a:gd name="T20" fmla="*/ 406 w 2076"/>
              <a:gd name="T21" fmla="*/ 1841 h 2076"/>
              <a:gd name="T22" fmla="*/ 1624 w 2076"/>
              <a:gd name="T23" fmla="*/ 1885 h 2076"/>
              <a:gd name="T24" fmla="*/ 1802 w 2076"/>
              <a:gd name="T25" fmla="*/ 1728 h 2076"/>
              <a:gd name="T26" fmla="*/ 374 w 2076"/>
              <a:gd name="T27" fmla="*/ 1837 h 2076"/>
              <a:gd name="T28" fmla="*/ 358 w 2076"/>
              <a:gd name="T29" fmla="*/ 1820 h 2076"/>
              <a:gd name="T30" fmla="*/ 295 w 2076"/>
              <a:gd name="T31" fmla="*/ 1739 h 2076"/>
              <a:gd name="T32" fmla="*/ 1807 w 2076"/>
              <a:gd name="T33" fmla="*/ 1714 h 2076"/>
              <a:gd name="T34" fmla="*/ 1825 w 2076"/>
              <a:gd name="T35" fmla="*/ 1693 h 2076"/>
              <a:gd name="T36" fmla="*/ 1833 w 2076"/>
              <a:gd name="T37" fmla="*/ 1700 h 2076"/>
              <a:gd name="T38" fmla="*/ 183 w 2076"/>
              <a:gd name="T39" fmla="*/ 1621 h 2076"/>
              <a:gd name="T40" fmla="*/ 183 w 2076"/>
              <a:gd name="T41" fmla="*/ 1621 h 2076"/>
              <a:gd name="T42" fmla="*/ 1969 w 2076"/>
              <a:gd name="T43" fmla="*/ 1496 h 2076"/>
              <a:gd name="T44" fmla="*/ 2033 w 2076"/>
              <a:gd name="T45" fmla="*/ 1267 h 2076"/>
              <a:gd name="T46" fmla="*/ 1981 w 2076"/>
              <a:gd name="T47" fmla="*/ 1471 h 2076"/>
              <a:gd name="T48" fmla="*/ 52 w 2076"/>
              <a:gd name="T49" fmla="*/ 1336 h 2076"/>
              <a:gd name="T50" fmla="*/ 39 w 2076"/>
              <a:gd name="T51" fmla="*/ 1313 h 2076"/>
              <a:gd name="T52" fmla="*/ 12 w 2076"/>
              <a:gd name="T53" fmla="*/ 1197 h 2076"/>
              <a:gd name="T54" fmla="*/ 41 w 2076"/>
              <a:gd name="T55" fmla="*/ 1298 h 2076"/>
              <a:gd name="T56" fmla="*/ 2047 w 2076"/>
              <a:gd name="T57" fmla="*/ 1250 h 2076"/>
              <a:gd name="T58" fmla="*/ 2067 w 2076"/>
              <a:gd name="T59" fmla="*/ 997 h 2076"/>
              <a:gd name="T60" fmla="*/ 8 w 2076"/>
              <a:gd name="T61" fmla="*/ 1064 h 2076"/>
              <a:gd name="T62" fmla="*/ 8 w 2076"/>
              <a:gd name="T63" fmla="*/ 1035 h 2076"/>
              <a:gd name="T64" fmla="*/ 40 w 2076"/>
              <a:gd name="T65" fmla="*/ 821 h 2076"/>
              <a:gd name="T66" fmla="*/ 2074 w 2076"/>
              <a:gd name="T67" fmla="*/ 976 h 2076"/>
              <a:gd name="T68" fmla="*/ 2017 w 2076"/>
              <a:gd name="T69" fmla="*/ 740 h 2076"/>
              <a:gd name="T70" fmla="*/ 36 w 2076"/>
              <a:gd name="T71" fmla="*/ 800 h 2076"/>
              <a:gd name="T72" fmla="*/ 45 w 2076"/>
              <a:gd name="T73" fmla="*/ 773 h 2076"/>
              <a:gd name="T74" fmla="*/ 69 w 2076"/>
              <a:gd name="T75" fmla="*/ 666 h 2076"/>
              <a:gd name="T76" fmla="*/ 45 w 2076"/>
              <a:gd name="T77" fmla="*/ 773 h 2076"/>
              <a:gd name="T78" fmla="*/ 2007 w 2076"/>
              <a:gd name="T79" fmla="*/ 698 h 2076"/>
              <a:gd name="T80" fmla="*/ 1970 w 2076"/>
              <a:gd name="T81" fmla="*/ 582 h 2076"/>
              <a:gd name="T82" fmla="*/ 134 w 2076"/>
              <a:gd name="T83" fmla="*/ 553 h 2076"/>
              <a:gd name="T84" fmla="*/ 144 w 2076"/>
              <a:gd name="T85" fmla="*/ 527 h 2076"/>
              <a:gd name="T86" fmla="*/ 148 w 2076"/>
              <a:gd name="T87" fmla="*/ 528 h 2076"/>
              <a:gd name="T88" fmla="*/ 1901 w 2076"/>
              <a:gd name="T89" fmla="*/ 486 h 2076"/>
              <a:gd name="T90" fmla="*/ 1823 w 2076"/>
              <a:gd name="T91" fmla="*/ 359 h 2076"/>
              <a:gd name="T92" fmla="*/ 299 w 2076"/>
              <a:gd name="T93" fmla="*/ 330 h 2076"/>
              <a:gd name="T94" fmla="*/ 468 w 2076"/>
              <a:gd name="T95" fmla="*/ 171 h 2076"/>
              <a:gd name="T96" fmla="*/ 1724 w 2076"/>
              <a:gd name="T97" fmla="*/ 282 h 2076"/>
              <a:gd name="T98" fmla="*/ 1703 w 2076"/>
              <a:gd name="T99" fmla="*/ 263 h 2076"/>
              <a:gd name="T100" fmla="*/ 1714 w 2076"/>
              <a:gd name="T101" fmla="*/ 250 h 2076"/>
              <a:gd name="T102" fmla="*/ 503 w 2076"/>
              <a:gd name="T103" fmla="*/ 158 h 2076"/>
              <a:gd name="T104" fmla="*/ 602 w 2076"/>
              <a:gd name="T105" fmla="*/ 96 h 2076"/>
              <a:gd name="T106" fmla="*/ 609 w 2076"/>
              <a:gd name="T107" fmla="*/ 112 h 2076"/>
              <a:gd name="T108" fmla="*/ 1504 w 2076"/>
              <a:gd name="T109" fmla="*/ 120 h 2076"/>
              <a:gd name="T110" fmla="*/ 1288 w 2076"/>
              <a:gd name="T111" fmla="*/ 48 h 2076"/>
              <a:gd name="T112" fmla="*/ 1494 w 2076"/>
              <a:gd name="T113" fmla="*/ 115 h 2076"/>
              <a:gd name="T114" fmla="*/ 764 w 2076"/>
              <a:gd name="T115" fmla="*/ 54 h 2076"/>
              <a:gd name="T116" fmla="*/ 767 w 2076"/>
              <a:gd name="T117" fmla="*/ 54 h 2076"/>
              <a:gd name="T118" fmla="*/ 1263 w 2076"/>
              <a:gd name="T119" fmla="*/ 42 h 2076"/>
              <a:gd name="T120" fmla="*/ 1019 w 2076"/>
              <a:gd name="T121" fmla="*/ 9 h 2076"/>
              <a:gd name="T122" fmla="*/ 990 w 2076"/>
              <a:gd name="T123" fmla="*/ 10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6" h="2076">
                <a:moveTo>
                  <a:pt x="1038" y="2076"/>
                </a:moveTo>
                <a:cubicBezTo>
                  <a:pt x="1024" y="2076"/>
                  <a:pt x="1010" y="2076"/>
                  <a:pt x="996" y="2076"/>
                </a:cubicBezTo>
                <a:cubicBezTo>
                  <a:pt x="958" y="2074"/>
                  <a:pt x="920" y="2070"/>
                  <a:pt x="883" y="2065"/>
                </a:cubicBezTo>
                <a:cubicBezTo>
                  <a:pt x="878" y="2064"/>
                  <a:pt x="875" y="2060"/>
                  <a:pt x="876" y="2055"/>
                </a:cubicBezTo>
                <a:cubicBezTo>
                  <a:pt x="876" y="2051"/>
                  <a:pt x="881" y="2047"/>
                  <a:pt x="885" y="2048"/>
                </a:cubicBezTo>
                <a:cubicBezTo>
                  <a:pt x="922" y="2054"/>
                  <a:pt x="960" y="2057"/>
                  <a:pt x="997" y="2059"/>
                </a:cubicBezTo>
                <a:cubicBezTo>
                  <a:pt x="1028" y="2060"/>
                  <a:pt x="1060" y="2060"/>
                  <a:pt x="1092" y="2058"/>
                </a:cubicBezTo>
                <a:cubicBezTo>
                  <a:pt x="1097" y="2058"/>
                  <a:pt x="1101" y="2061"/>
                  <a:pt x="1101" y="2066"/>
                </a:cubicBezTo>
                <a:cubicBezTo>
                  <a:pt x="1101" y="2071"/>
                  <a:pt x="1098" y="2075"/>
                  <a:pt x="1093" y="2075"/>
                </a:cubicBezTo>
                <a:cubicBezTo>
                  <a:pt x="1075" y="2076"/>
                  <a:pt x="1057" y="2076"/>
                  <a:pt x="1038" y="2076"/>
                </a:cubicBezTo>
                <a:close/>
                <a:moveTo>
                  <a:pt x="1121" y="2073"/>
                </a:moveTo>
                <a:cubicBezTo>
                  <a:pt x="1116" y="2073"/>
                  <a:pt x="1113" y="2070"/>
                  <a:pt x="1112" y="2065"/>
                </a:cubicBezTo>
                <a:cubicBezTo>
                  <a:pt x="1112" y="2061"/>
                  <a:pt x="1116" y="2057"/>
                  <a:pt x="1120" y="2056"/>
                </a:cubicBezTo>
                <a:cubicBezTo>
                  <a:pt x="1125" y="2056"/>
                  <a:pt x="1129" y="2059"/>
                  <a:pt x="1129" y="2064"/>
                </a:cubicBezTo>
                <a:cubicBezTo>
                  <a:pt x="1130" y="2069"/>
                  <a:pt x="1126" y="2073"/>
                  <a:pt x="1122" y="2073"/>
                </a:cubicBezTo>
                <a:cubicBezTo>
                  <a:pt x="1121" y="2073"/>
                  <a:pt x="1121" y="2073"/>
                  <a:pt x="1121" y="2073"/>
                </a:cubicBezTo>
                <a:close/>
                <a:moveTo>
                  <a:pt x="1149" y="2070"/>
                </a:moveTo>
                <a:cubicBezTo>
                  <a:pt x="1145" y="2070"/>
                  <a:pt x="1141" y="2067"/>
                  <a:pt x="1141" y="2063"/>
                </a:cubicBezTo>
                <a:cubicBezTo>
                  <a:pt x="1140" y="2061"/>
                  <a:pt x="1141" y="2058"/>
                  <a:pt x="1142" y="2057"/>
                </a:cubicBezTo>
                <a:cubicBezTo>
                  <a:pt x="1144" y="2055"/>
                  <a:pt x="1146" y="2054"/>
                  <a:pt x="1148" y="2054"/>
                </a:cubicBezTo>
                <a:cubicBezTo>
                  <a:pt x="1185" y="2050"/>
                  <a:pt x="1222" y="2043"/>
                  <a:pt x="1259" y="2035"/>
                </a:cubicBezTo>
                <a:cubicBezTo>
                  <a:pt x="1259" y="2035"/>
                  <a:pt x="1259" y="2035"/>
                  <a:pt x="1259" y="2035"/>
                </a:cubicBezTo>
                <a:cubicBezTo>
                  <a:pt x="1259" y="2035"/>
                  <a:pt x="1259" y="2035"/>
                  <a:pt x="1259" y="2035"/>
                </a:cubicBezTo>
                <a:cubicBezTo>
                  <a:pt x="1290" y="2028"/>
                  <a:pt x="1321" y="2020"/>
                  <a:pt x="1351" y="2010"/>
                </a:cubicBezTo>
                <a:cubicBezTo>
                  <a:pt x="1355" y="2009"/>
                  <a:pt x="1360" y="2011"/>
                  <a:pt x="1361" y="2016"/>
                </a:cubicBezTo>
                <a:cubicBezTo>
                  <a:pt x="1362" y="2018"/>
                  <a:pt x="1362" y="2020"/>
                  <a:pt x="1361" y="2022"/>
                </a:cubicBezTo>
                <a:cubicBezTo>
                  <a:pt x="1360" y="2024"/>
                  <a:pt x="1358" y="2026"/>
                  <a:pt x="1356" y="2026"/>
                </a:cubicBezTo>
                <a:cubicBezTo>
                  <a:pt x="1325" y="2036"/>
                  <a:pt x="1294" y="2045"/>
                  <a:pt x="1262" y="2052"/>
                </a:cubicBezTo>
                <a:cubicBezTo>
                  <a:pt x="1225" y="2060"/>
                  <a:pt x="1187" y="2066"/>
                  <a:pt x="1150" y="2070"/>
                </a:cubicBezTo>
                <a:cubicBezTo>
                  <a:pt x="1150" y="2070"/>
                  <a:pt x="1149" y="2070"/>
                  <a:pt x="1149" y="2070"/>
                </a:cubicBezTo>
                <a:close/>
                <a:moveTo>
                  <a:pt x="856" y="2060"/>
                </a:moveTo>
                <a:cubicBezTo>
                  <a:pt x="856" y="2060"/>
                  <a:pt x="856" y="2060"/>
                  <a:pt x="856" y="2060"/>
                </a:cubicBezTo>
                <a:cubicBezTo>
                  <a:pt x="856" y="2060"/>
                  <a:pt x="855" y="2060"/>
                  <a:pt x="855" y="2060"/>
                </a:cubicBezTo>
                <a:cubicBezTo>
                  <a:pt x="850" y="2059"/>
                  <a:pt x="847" y="2055"/>
                  <a:pt x="848" y="2050"/>
                </a:cubicBezTo>
                <a:cubicBezTo>
                  <a:pt x="849" y="2046"/>
                  <a:pt x="853" y="2043"/>
                  <a:pt x="858" y="2043"/>
                </a:cubicBezTo>
                <a:cubicBezTo>
                  <a:pt x="862" y="2044"/>
                  <a:pt x="865" y="2049"/>
                  <a:pt x="864" y="2053"/>
                </a:cubicBezTo>
                <a:cubicBezTo>
                  <a:pt x="864" y="2057"/>
                  <a:pt x="860" y="2060"/>
                  <a:pt x="856" y="2060"/>
                </a:cubicBezTo>
                <a:close/>
                <a:moveTo>
                  <a:pt x="828" y="2055"/>
                </a:moveTo>
                <a:cubicBezTo>
                  <a:pt x="828" y="2055"/>
                  <a:pt x="827" y="2055"/>
                  <a:pt x="827" y="2055"/>
                </a:cubicBezTo>
                <a:cubicBezTo>
                  <a:pt x="795" y="2048"/>
                  <a:pt x="763" y="2040"/>
                  <a:pt x="733" y="2030"/>
                </a:cubicBezTo>
                <a:cubicBezTo>
                  <a:pt x="732" y="2030"/>
                  <a:pt x="732" y="2030"/>
                  <a:pt x="732" y="2030"/>
                </a:cubicBezTo>
                <a:cubicBezTo>
                  <a:pt x="732" y="2030"/>
                  <a:pt x="732" y="2030"/>
                  <a:pt x="732" y="2030"/>
                </a:cubicBezTo>
                <a:cubicBezTo>
                  <a:pt x="696" y="2019"/>
                  <a:pt x="660" y="2006"/>
                  <a:pt x="626" y="1991"/>
                </a:cubicBezTo>
                <a:cubicBezTo>
                  <a:pt x="624" y="1990"/>
                  <a:pt x="622" y="1988"/>
                  <a:pt x="621" y="1986"/>
                </a:cubicBezTo>
                <a:cubicBezTo>
                  <a:pt x="620" y="1984"/>
                  <a:pt x="620" y="1982"/>
                  <a:pt x="621" y="1980"/>
                </a:cubicBezTo>
                <a:cubicBezTo>
                  <a:pt x="623" y="1976"/>
                  <a:pt x="628" y="1974"/>
                  <a:pt x="632" y="1975"/>
                </a:cubicBezTo>
                <a:cubicBezTo>
                  <a:pt x="667" y="1990"/>
                  <a:pt x="702" y="2003"/>
                  <a:pt x="737" y="2014"/>
                </a:cubicBezTo>
                <a:cubicBezTo>
                  <a:pt x="738" y="2014"/>
                  <a:pt x="738" y="2014"/>
                  <a:pt x="738" y="2014"/>
                </a:cubicBezTo>
                <a:cubicBezTo>
                  <a:pt x="738" y="2014"/>
                  <a:pt x="738" y="2014"/>
                  <a:pt x="738" y="2014"/>
                </a:cubicBezTo>
                <a:cubicBezTo>
                  <a:pt x="768" y="2024"/>
                  <a:pt x="799" y="2032"/>
                  <a:pt x="830" y="2038"/>
                </a:cubicBezTo>
                <a:cubicBezTo>
                  <a:pt x="835" y="2039"/>
                  <a:pt x="838" y="2043"/>
                  <a:pt x="837" y="2048"/>
                </a:cubicBezTo>
                <a:cubicBezTo>
                  <a:pt x="836" y="2052"/>
                  <a:pt x="832" y="2055"/>
                  <a:pt x="828" y="2055"/>
                </a:cubicBezTo>
                <a:close/>
                <a:moveTo>
                  <a:pt x="1380" y="2018"/>
                </a:moveTo>
                <a:cubicBezTo>
                  <a:pt x="1377" y="2018"/>
                  <a:pt x="1373" y="2015"/>
                  <a:pt x="1372" y="2012"/>
                </a:cubicBezTo>
                <a:cubicBezTo>
                  <a:pt x="1371" y="2008"/>
                  <a:pt x="1373" y="2003"/>
                  <a:pt x="1377" y="2001"/>
                </a:cubicBezTo>
                <a:cubicBezTo>
                  <a:pt x="1377" y="2001"/>
                  <a:pt x="1377" y="2001"/>
                  <a:pt x="1377" y="2001"/>
                </a:cubicBezTo>
                <a:cubicBezTo>
                  <a:pt x="1382" y="2000"/>
                  <a:pt x="1387" y="2002"/>
                  <a:pt x="1388" y="2006"/>
                </a:cubicBezTo>
                <a:cubicBezTo>
                  <a:pt x="1390" y="2011"/>
                  <a:pt x="1387" y="2016"/>
                  <a:pt x="1383" y="2017"/>
                </a:cubicBezTo>
                <a:cubicBezTo>
                  <a:pt x="1382" y="2017"/>
                  <a:pt x="1381" y="2018"/>
                  <a:pt x="1380" y="2018"/>
                </a:cubicBezTo>
                <a:close/>
                <a:moveTo>
                  <a:pt x="1407" y="2008"/>
                </a:moveTo>
                <a:cubicBezTo>
                  <a:pt x="1403" y="2008"/>
                  <a:pt x="1400" y="2006"/>
                  <a:pt x="1399" y="2002"/>
                </a:cubicBezTo>
                <a:cubicBezTo>
                  <a:pt x="1398" y="2000"/>
                  <a:pt x="1398" y="1998"/>
                  <a:pt x="1399" y="1996"/>
                </a:cubicBezTo>
                <a:cubicBezTo>
                  <a:pt x="1400" y="1994"/>
                  <a:pt x="1401" y="1992"/>
                  <a:pt x="1404" y="1991"/>
                </a:cubicBezTo>
                <a:cubicBezTo>
                  <a:pt x="1438" y="1978"/>
                  <a:pt x="1472" y="1963"/>
                  <a:pt x="1505" y="1946"/>
                </a:cubicBezTo>
                <a:cubicBezTo>
                  <a:pt x="1505" y="1946"/>
                  <a:pt x="1505" y="1946"/>
                  <a:pt x="1505" y="1946"/>
                </a:cubicBezTo>
                <a:cubicBezTo>
                  <a:pt x="1506" y="1946"/>
                  <a:pt x="1506" y="1946"/>
                  <a:pt x="1506" y="1946"/>
                </a:cubicBezTo>
                <a:cubicBezTo>
                  <a:pt x="1534" y="1931"/>
                  <a:pt x="1562" y="1915"/>
                  <a:pt x="1589" y="1898"/>
                </a:cubicBezTo>
                <a:cubicBezTo>
                  <a:pt x="1592" y="1896"/>
                  <a:pt x="1598" y="1897"/>
                  <a:pt x="1600" y="1901"/>
                </a:cubicBezTo>
                <a:cubicBezTo>
                  <a:pt x="1603" y="1905"/>
                  <a:pt x="1602" y="1910"/>
                  <a:pt x="1598" y="1912"/>
                </a:cubicBezTo>
                <a:cubicBezTo>
                  <a:pt x="1571" y="1930"/>
                  <a:pt x="1542" y="1946"/>
                  <a:pt x="1514" y="1961"/>
                </a:cubicBezTo>
                <a:cubicBezTo>
                  <a:pt x="1513" y="1961"/>
                  <a:pt x="1513" y="1961"/>
                  <a:pt x="1513" y="1961"/>
                </a:cubicBezTo>
                <a:cubicBezTo>
                  <a:pt x="1513" y="1961"/>
                  <a:pt x="1513" y="1961"/>
                  <a:pt x="1513" y="1961"/>
                </a:cubicBezTo>
                <a:cubicBezTo>
                  <a:pt x="1479" y="1978"/>
                  <a:pt x="1445" y="1994"/>
                  <a:pt x="1410" y="2007"/>
                </a:cubicBezTo>
                <a:cubicBezTo>
                  <a:pt x="1409" y="2008"/>
                  <a:pt x="1408" y="2008"/>
                  <a:pt x="1407" y="2008"/>
                </a:cubicBezTo>
                <a:close/>
                <a:moveTo>
                  <a:pt x="603" y="1980"/>
                </a:moveTo>
                <a:cubicBezTo>
                  <a:pt x="602" y="1980"/>
                  <a:pt x="601" y="1980"/>
                  <a:pt x="600" y="1979"/>
                </a:cubicBezTo>
                <a:cubicBezTo>
                  <a:pt x="595" y="1977"/>
                  <a:pt x="594" y="1972"/>
                  <a:pt x="596" y="1968"/>
                </a:cubicBezTo>
                <a:cubicBezTo>
                  <a:pt x="597" y="1964"/>
                  <a:pt x="603" y="1962"/>
                  <a:pt x="607" y="1964"/>
                </a:cubicBezTo>
                <a:cubicBezTo>
                  <a:pt x="607" y="1964"/>
                  <a:pt x="607" y="1964"/>
                  <a:pt x="607" y="1964"/>
                </a:cubicBezTo>
                <a:cubicBezTo>
                  <a:pt x="611" y="1966"/>
                  <a:pt x="613" y="1971"/>
                  <a:pt x="611" y="1975"/>
                </a:cubicBezTo>
                <a:cubicBezTo>
                  <a:pt x="610" y="1978"/>
                  <a:pt x="607" y="1980"/>
                  <a:pt x="603" y="1980"/>
                </a:cubicBezTo>
                <a:close/>
                <a:moveTo>
                  <a:pt x="578" y="1968"/>
                </a:moveTo>
                <a:cubicBezTo>
                  <a:pt x="576" y="1968"/>
                  <a:pt x="575" y="1968"/>
                  <a:pt x="574" y="1967"/>
                </a:cubicBezTo>
                <a:cubicBezTo>
                  <a:pt x="545" y="1953"/>
                  <a:pt x="517" y="1937"/>
                  <a:pt x="489" y="1920"/>
                </a:cubicBezTo>
                <a:cubicBezTo>
                  <a:pt x="457" y="1900"/>
                  <a:pt x="426" y="1878"/>
                  <a:pt x="396" y="1854"/>
                </a:cubicBezTo>
                <a:cubicBezTo>
                  <a:pt x="394" y="1853"/>
                  <a:pt x="393" y="1851"/>
                  <a:pt x="393" y="1849"/>
                </a:cubicBezTo>
                <a:cubicBezTo>
                  <a:pt x="393" y="1846"/>
                  <a:pt x="393" y="1844"/>
                  <a:pt x="395" y="1842"/>
                </a:cubicBezTo>
                <a:cubicBezTo>
                  <a:pt x="397" y="1839"/>
                  <a:pt x="403" y="1838"/>
                  <a:pt x="406" y="1841"/>
                </a:cubicBezTo>
                <a:cubicBezTo>
                  <a:pt x="436" y="1864"/>
                  <a:pt x="467" y="1886"/>
                  <a:pt x="498" y="1905"/>
                </a:cubicBezTo>
                <a:cubicBezTo>
                  <a:pt x="525" y="1922"/>
                  <a:pt x="553" y="1938"/>
                  <a:pt x="582" y="1952"/>
                </a:cubicBezTo>
                <a:cubicBezTo>
                  <a:pt x="586" y="1954"/>
                  <a:pt x="587" y="1959"/>
                  <a:pt x="585" y="1963"/>
                </a:cubicBezTo>
                <a:cubicBezTo>
                  <a:pt x="584" y="1966"/>
                  <a:pt x="581" y="1968"/>
                  <a:pt x="578" y="1968"/>
                </a:cubicBezTo>
                <a:close/>
                <a:moveTo>
                  <a:pt x="1617" y="1898"/>
                </a:moveTo>
                <a:cubicBezTo>
                  <a:pt x="1614" y="1898"/>
                  <a:pt x="1611" y="1897"/>
                  <a:pt x="1610" y="1894"/>
                </a:cubicBezTo>
                <a:cubicBezTo>
                  <a:pt x="1607" y="1890"/>
                  <a:pt x="1608" y="1885"/>
                  <a:pt x="1612" y="1883"/>
                </a:cubicBezTo>
                <a:cubicBezTo>
                  <a:pt x="1616" y="1880"/>
                  <a:pt x="1621" y="1881"/>
                  <a:pt x="1624" y="1885"/>
                </a:cubicBezTo>
                <a:cubicBezTo>
                  <a:pt x="1626" y="1889"/>
                  <a:pt x="1625" y="1894"/>
                  <a:pt x="1622" y="1897"/>
                </a:cubicBezTo>
                <a:cubicBezTo>
                  <a:pt x="1620" y="1898"/>
                  <a:pt x="1618" y="1898"/>
                  <a:pt x="1617" y="1898"/>
                </a:cubicBezTo>
                <a:close/>
                <a:moveTo>
                  <a:pt x="1640" y="1882"/>
                </a:moveTo>
                <a:cubicBezTo>
                  <a:pt x="1637" y="1882"/>
                  <a:pt x="1635" y="1881"/>
                  <a:pt x="1633" y="1878"/>
                </a:cubicBezTo>
                <a:cubicBezTo>
                  <a:pt x="1630" y="1875"/>
                  <a:pt x="1631" y="1869"/>
                  <a:pt x="1635" y="1866"/>
                </a:cubicBezTo>
                <a:cubicBezTo>
                  <a:pt x="1665" y="1845"/>
                  <a:pt x="1695" y="1821"/>
                  <a:pt x="1722" y="1796"/>
                </a:cubicBezTo>
                <a:cubicBezTo>
                  <a:pt x="1746" y="1775"/>
                  <a:pt x="1769" y="1752"/>
                  <a:pt x="1790" y="1729"/>
                </a:cubicBezTo>
                <a:cubicBezTo>
                  <a:pt x="1793" y="1726"/>
                  <a:pt x="1799" y="1725"/>
                  <a:pt x="1802" y="1728"/>
                </a:cubicBezTo>
                <a:cubicBezTo>
                  <a:pt x="1805" y="1732"/>
                  <a:pt x="1806" y="1737"/>
                  <a:pt x="1803" y="1740"/>
                </a:cubicBezTo>
                <a:cubicBezTo>
                  <a:pt x="1781" y="1764"/>
                  <a:pt x="1758" y="1787"/>
                  <a:pt x="1734" y="1808"/>
                </a:cubicBezTo>
                <a:cubicBezTo>
                  <a:pt x="1734" y="1809"/>
                  <a:pt x="1734" y="1809"/>
                  <a:pt x="1734" y="1809"/>
                </a:cubicBezTo>
                <a:cubicBezTo>
                  <a:pt x="1734" y="1809"/>
                  <a:pt x="1733" y="1809"/>
                  <a:pt x="1733" y="1809"/>
                </a:cubicBezTo>
                <a:cubicBezTo>
                  <a:pt x="1705" y="1834"/>
                  <a:pt x="1676" y="1858"/>
                  <a:pt x="1645" y="1880"/>
                </a:cubicBezTo>
                <a:cubicBezTo>
                  <a:pt x="1643" y="1881"/>
                  <a:pt x="1642" y="1882"/>
                  <a:pt x="1640" y="1882"/>
                </a:cubicBezTo>
                <a:close/>
                <a:moveTo>
                  <a:pt x="379" y="1838"/>
                </a:moveTo>
                <a:cubicBezTo>
                  <a:pt x="377" y="1838"/>
                  <a:pt x="376" y="1838"/>
                  <a:pt x="374" y="1837"/>
                </a:cubicBezTo>
                <a:cubicBezTo>
                  <a:pt x="374" y="1837"/>
                  <a:pt x="374" y="1837"/>
                  <a:pt x="374" y="1837"/>
                </a:cubicBezTo>
                <a:cubicBezTo>
                  <a:pt x="374" y="1836"/>
                  <a:pt x="374" y="1836"/>
                  <a:pt x="374" y="1836"/>
                </a:cubicBezTo>
                <a:cubicBezTo>
                  <a:pt x="372" y="1835"/>
                  <a:pt x="371" y="1833"/>
                  <a:pt x="371" y="1831"/>
                </a:cubicBezTo>
                <a:cubicBezTo>
                  <a:pt x="371" y="1828"/>
                  <a:pt x="371" y="1826"/>
                  <a:pt x="373" y="1825"/>
                </a:cubicBezTo>
                <a:cubicBezTo>
                  <a:pt x="376" y="1821"/>
                  <a:pt x="381" y="1821"/>
                  <a:pt x="385" y="1823"/>
                </a:cubicBezTo>
                <a:cubicBezTo>
                  <a:pt x="388" y="1826"/>
                  <a:pt x="389" y="1832"/>
                  <a:pt x="386" y="1835"/>
                </a:cubicBezTo>
                <a:cubicBezTo>
                  <a:pt x="384" y="1837"/>
                  <a:pt x="382" y="1838"/>
                  <a:pt x="379" y="1838"/>
                </a:cubicBezTo>
                <a:close/>
                <a:moveTo>
                  <a:pt x="358" y="1820"/>
                </a:moveTo>
                <a:cubicBezTo>
                  <a:pt x="356" y="1820"/>
                  <a:pt x="354" y="1819"/>
                  <a:pt x="352" y="1818"/>
                </a:cubicBezTo>
                <a:cubicBezTo>
                  <a:pt x="328" y="1797"/>
                  <a:pt x="304" y="1774"/>
                  <a:pt x="282" y="1751"/>
                </a:cubicBezTo>
                <a:cubicBezTo>
                  <a:pt x="256" y="1723"/>
                  <a:pt x="232" y="1694"/>
                  <a:pt x="209" y="1663"/>
                </a:cubicBezTo>
                <a:cubicBezTo>
                  <a:pt x="207" y="1662"/>
                  <a:pt x="207" y="1659"/>
                  <a:pt x="207" y="1657"/>
                </a:cubicBezTo>
                <a:cubicBezTo>
                  <a:pt x="208" y="1655"/>
                  <a:pt x="209" y="1653"/>
                  <a:pt x="211" y="1652"/>
                </a:cubicBezTo>
                <a:cubicBezTo>
                  <a:pt x="214" y="1649"/>
                  <a:pt x="220" y="1650"/>
                  <a:pt x="222" y="1653"/>
                </a:cubicBezTo>
                <a:cubicBezTo>
                  <a:pt x="245" y="1683"/>
                  <a:pt x="269" y="1712"/>
                  <a:pt x="294" y="1739"/>
                </a:cubicBezTo>
                <a:cubicBezTo>
                  <a:pt x="295" y="1739"/>
                  <a:pt x="295" y="1739"/>
                  <a:pt x="295" y="1739"/>
                </a:cubicBezTo>
                <a:cubicBezTo>
                  <a:pt x="295" y="1739"/>
                  <a:pt x="295" y="1739"/>
                  <a:pt x="295" y="1739"/>
                </a:cubicBezTo>
                <a:cubicBezTo>
                  <a:pt x="316" y="1762"/>
                  <a:pt x="339" y="1784"/>
                  <a:pt x="363" y="1805"/>
                </a:cubicBezTo>
                <a:cubicBezTo>
                  <a:pt x="365" y="1807"/>
                  <a:pt x="366" y="1809"/>
                  <a:pt x="366" y="1811"/>
                </a:cubicBezTo>
                <a:cubicBezTo>
                  <a:pt x="366" y="1813"/>
                  <a:pt x="366" y="1815"/>
                  <a:pt x="364" y="1817"/>
                </a:cubicBezTo>
                <a:cubicBezTo>
                  <a:pt x="362" y="1819"/>
                  <a:pt x="360" y="1820"/>
                  <a:pt x="358" y="1820"/>
                </a:cubicBezTo>
                <a:close/>
                <a:moveTo>
                  <a:pt x="1815" y="1722"/>
                </a:moveTo>
                <a:cubicBezTo>
                  <a:pt x="1813" y="1722"/>
                  <a:pt x="1811" y="1721"/>
                  <a:pt x="1810" y="1720"/>
                </a:cubicBezTo>
                <a:cubicBezTo>
                  <a:pt x="1808" y="1719"/>
                  <a:pt x="1807" y="1716"/>
                  <a:pt x="1807" y="1714"/>
                </a:cubicBezTo>
                <a:cubicBezTo>
                  <a:pt x="1806" y="1712"/>
                  <a:pt x="1807" y="1710"/>
                  <a:pt x="1809" y="1708"/>
                </a:cubicBezTo>
                <a:cubicBezTo>
                  <a:pt x="1812" y="1705"/>
                  <a:pt x="1817" y="1704"/>
                  <a:pt x="1821" y="1707"/>
                </a:cubicBezTo>
                <a:cubicBezTo>
                  <a:pt x="1822" y="1709"/>
                  <a:pt x="1823" y="1711"/>
                  <a:pt x="1824" y="1713"/>
                </a:cubicBezTo>
                <a:cubicBezTo>
                  <a:pt x="1824" y="1715"/>
                  <a:pt x="1823" y="1717"/>
                  <a:pt x="1821" y="1719"/>
                </a:cubicBezTo>
                <a:cubicBezTo>
                  <a:pt x="1820" y="1721"/>
                  <a:pt x="1818" y="1722"/>
                  <a:pt x="1815" y="1722"/>
                </a:cubicBezTo>
                <a:close/>
                <a:moveTo>
                  <a:pt x="1833" y="1700"/>
                </a:moveTo>
                <a:cubicBezTo>
                  <a:pt x="1831" y="1700"/>
                  <a:pt x="1829" y="1700"/>
                  <a:pt x="1828" y="1699"/>
                </a:cubicBezTo>
                <a:cubicBezTo>
                  <a:pt x="1826" y="1697"/>
                  <a:pt x="1825" y="1695"/>
                  <a:pt x="1825" y="1693"/>
                </a:cubicBezTo>
                <a:cubicBezTo>
                  <a:pt x="1825" y="1691"/>
                  <a:pt x="1825" y="1688"/>
                  <a:pt x="1827" y="1687"/>
                </a:cubicBezTo>
                <a:cubicBezTo>
                  <a:pt x="1850" y="1658"/>
                  <a:pt x="1873" y="1627"/>
                  <a:pt x="1893" y="1596"/>
                </a:cubicBezTo>
                <a:cubicBezTo>
                  <a:pt x="1910" y="1570"/>
                  <a:pt x="1926" y="1542"/>
                  <a:pt x="1941" y="1514"/>
                </a:cubicBezTo>
                <a:cubicBezTo>
                  <a:pt x="1943" y="1510"/>
                  <a:pt x="1949" y="1508"/>
                  <a:pt x="1953" y="1510"/>
                </a:cubicBezTo>
                <a:cubicBezTo>
                  <a:pt x="1957" y="1513"/>
                  <a:pt x="1958" y="1518"/>
                  <a:pt x="1956" y="1522"/>
                </a:cubicBezTo>
                <a:cubicBezTo>
                  <a:pt x="1941" y="1550"/>
                  <a:pt x="1925" y="1578"/>
                  <a:pt x="1907" y="1605"/>
                </a:cubicBezTo>
                <a:cubicBezTo>
                  <a:pt x="1887" y="1637"/>
                  <a:pt x="1864" y="1668"/>
                  <a:pt x="1840" y="1697"/>
                </a:cubicBezTo>
                <a:cubicBezTo>
                  <a:pt x="1838" y="1699"/>
                  <a:pt x="1836" y="1700"/>
                  <a:pt x="1833" y="1700"/>
                </a:cubicBezTo>
                <a:close/>
                <a:moveTo>
                  <a:pt x="199" y="1644"/>
                </a:moveTo>
                <a:cubicBezTo>
                  <a:pt x="196" y="1644"/>
                  <a:pt x="194" y="1643"/>
                  <a:pt x="192" y="1640"/>
                </a:cubicBezTo>
                <a:cubicBezTo>
                  <a:pt x="191" y="1639"/>
                  <a:pt x="190" y="1636"/>
                  <a:pt x="191" y="1634"/>
                </a:cubicBezTo>
                <a:cubicBezTo>
                  <a:pt x="191" y="1632"/>
                  <a:pt x="192" y="1630"/>
                  <a:pt x="194" y="1629"/>
                </a:cubicBezTo>
                <a:cubicBezTo>
                  <a:pt x="198" y="1626"/>
                  <a:pt x="203" y="1627"/>
                  <a:pt x="206" y="1631"/>
                </a:cubicBezTo>
                <a:cubicBezTo>
                  <a:pt x="209" y="1634"/>
                  <a:pt x="208" y="1640"/>
                  <a:pt x="204" y="1642"/>
                </a:cubicBezTo>
                <a:cubicBezTo>
                  <a:pt x="202" y="1643"/>
                  <a:pt x="201" y="1644"/>
                  <a:pt x="199" y="1644"/>
                </a:cubicBezTo>
                <a:close/>
                <a:moveTo>
                  <a:pt x="183" y="1621"/>
                </a:moveTo>
                <a:cubicBezTo>
                  <a:pt x="180" y="1621"/>
                  <a:pt x="177" y="1619"/>
                  <a:pt x="176" y="1617"/>
                </a:cubicBezTo>
                <a:cubicBezTo>
                  <a:pt x="158" y="1590"/>
                  <a:pt x="141" y="1562"/>
                  <a:pt x="126" y="1534"/>
                </a:cubicBezTo>
                <a:cubicBezTo>
                  <a:pt x="125" y="1532"/>
                  <a:pt x="124" y="1530"/>
                  <a:pt x="125" y="1528"/>
                </a:cubicBezTo>
                <a:cubicBezTo>
                  <a:pt x="126" y="1525"/>
                  <a:pt x="127" y="1524"/>
                  <a:pt x="129" y="1523"/>
                </a:cubicBezTo>
                <a:cubicBezTo>
                  <a:pt x="133" y="1520"/>
                  <a:pt x="138" y="1522"/>
                  <a:pt x="141" y="1526"/>
                </a:cubicBezTo>
                <a:cubicBezTo>
                  <a:pt x="156" y="1554"/>
                  <a:pt x="172" y="1581"/>
                  <a:pt x="190" y="1608"/>
                </a:cubicBezTo>
                <a:cubicBezTo>
                  <a:pt x="192" y="1611"/>
                  <a:pt x="191" y="1617"/>
                  <a:pt x="188" y="1619"/>
                </a:cubicBezTo>
                <a:cubicBezTo>
                  <a:pt x="186" y="1620"/>
                  <a:pt x="185" y="1621"/>
                  <a:pt x="183" y="1621"/>
                </a:cubicBezTo>
                <a:close/>
                <a:moveTo>
                  <a:pt x="1962" y="1501"/>
                </a:moveTo>
                <a:cubicBezTo>
                  <a:pt x="1962" y="1501"/>
                  <a:pt x="1962" y="1501"/>
                  <a:pt x="1962" y="1501"/>
                </a:cubicBezTo>
                <a:cubicBezTo>
                  <a:pt x="1960" y="1501"/>
                  <a:pt x="1959" y="1501"/>
                  <a:pt x="1958" y="1500"/>
                </a:cubicBezTo>
                <a:cubicBezTo>
                  <a:pt x="1956" y="1499"/>
                  <a:pt x="1954" y="1498"/>
                  <a:pt x="1954" y="1495"/>
                </a:cubicBezTo>
                <a:cubicBezTo>
                  <a:pt x="1953" y="1493"/>
                  <a:pt x="1953" y="1491"/>
                  <a:pt x="1954" y="1489"/>
                </a:cubicBezTo>
                <a:cubicBezTo>
                  <a:pt x="1956" y="1485"/>
                  <a:pt x="1961" y="1483"/>
                  <a:pt x="1965" y="1485"/>
                </a:cubicBezTo>
                <a:cubicBezTo>
                  <a:pt x="1967" y="1486"/>
                  <a:pt x="1969" y="1488"/>
                  <a:pt x="1970" y="1490"/>
                </a:cubicBezTo>
                <a:cubicBezTo>
                  <a:pt x="1970" y="1492"/>
                  <a:pt x="1970" y="1494"/>
                  <a:pt x="1969" y="1496"/>
                </a:cubicBezTo>
                <a:cubicBezTo>
                  <a:pt x="1968" y="1499"/>
                  <a:pt x="1965" y="1501"/>
                  <a:pt x="1962" y="1501"/>
                </a:cubicBezTo>
                <a:close/>
                <a:moveTo>
                  <a:pt x="1974" y="1476"/>
                </a:moveTo>
                <a:cubicBezTo>
                  <a:pt x="1972" y="1476"/>
                  <a:pt x="1971" y="1475"/>
                  <a:pt x="1970" y="1475"/>
                </a:cubicBezTo>
                <a:cubicBezTo>
                  <a:pt x="1966" y="1473"/>
                  <a:pt x="1964" y="1468"/>
                  <a:pt x="1966" y="1464"/>
                </a:cubicBezTo>
                <a:cubicBezTo>
                  <a:pt x="1981" y="1430"/>
                  <a:pt x="1995" y="1396"/>
                  <a:pt x="2006" y="1361"/>
                </a:cubicBezTo>
                <a:cubicBezTo>
                  <a:pt x="2007" y="1360"/>
                  <a:pt x="2007" y="1360"/>
                  <a:pt x="2007" y="1360"/>
                </a:cubicBezTo>
                <a:cubicBezTo>
                  <a:pt x="2007" y="1360"/>
                  <a:pt x="2007" y="1360"/>
                  <a:pt x="2007" y="1359"/>
                </a:cubicBezTo>
                <a:cubicBezTo>
                  <a:pt x="2017" y="1329"/>
                  <a:pt x="2026" y="1298"/>
                  <a:pt x="2033" y="1267"/>
                </a:cubicBezTo>
                <a:cubicBezTo>
                  <a:pt x="2034" y="1263"/>
                  <a:pt x="2038" y="1260"/>
                  <a:pt x="2043" y="1261"/>
                </a:cubicBezTo>
                <a:cubicBezTo>
                  <a:pt x="2047" y="1262"/>
                  <a:pt x="2050" y="1267"/>
                  <a:pt x="2049" y="1271"/>
                </a:cubicBezTo>
                <a:cubicBezTo>
                  <a:pt x="2042" y="1303"/>
                  <a:pt x="2033" y="1334"/>
                  <a:pt x="2023" y="1365"/>
                </a:cubicBezTo>
                <a:cubicBezTo>
                  <a:pt x="2023" y="1365"/>
                  <a:pt x="2023" y="1365"/>
                  <a:pt x="2023" y="1365"/>
                </a:cubicBezTo>
                <a:cubicBezTo>
                  <a:pt x="2023" y="1366"/>
                  <a:pt x="2023" y="1366"/>
                  <a:pt x="2022" y="1366"/>
                </a:cubicBezTo>
                <a:cubicBezTo>
                  <a:pt x="2011" y="1402"/>
                  <a:pt x="1997" y="1437"/>
                  <a:pt x="1981" y="1471"/>
                </a:cubicBezTo>
                <a:cubicBezTo>
                  <a:pt x="1981" y="1471"/>
                  <a:pt x="1981" y="1471"/>
                  <a:pt x="1981" y="1471"/>
                </a:cubicBezTo>
                <a:cubicBezTo>
                  <a:pt x="1981" y="1471"/>
                  <a:pt x="1981" y="1471"/>
                  <a:pt x="1981" y="1471"/>
                </a:cubicBezTo>
                <a:cubicBezTo>
                  <a:pt x="1980" y="1474"/>
                  <a:pt x="1977" y="1476"/>
                  <a:pt x="1974" y="1476"/>
                </a:cubicBezTo>
                <a:close/>
                <a:moveTo>
                  <a:pt x="92" y="1454"/>
                </a:moveTo>
                <a:cubicBezTo>
                  <a:pt x="89" y="1454"/>
                  <a:pt x="86" y="1452"/>
                  <a:pt x="84" y="1449"/>
                </a:cubicBezTo>
                <a:cubicBezTo>
                  <a:pt x="70" y="1416"/>
                  <a:pt x="58" y="1382"/>
                  <a:pt x="47" y="1348"/>
                </a:cubicBezTo>
                <a:cubicBezTo>
                  <a:pt x="47" y="1348"/>
                  <a:pt x="47" y="1348"/>
                  <a:pt x="47" y="1348"/>
                </a:cubicBezTo>
                <a:cubicBezTo>
                  <a:pt x="46" y="1347"/>
                  <a:pt x="46" y="1347"/>
                  <a:pt x="46" y="1347"/>
                </a:cubicBezTo>
                <a:cubicBezTo>
                  <a:pt x="46" y="1345"/>
                  <a:pt x="46" y="1343"/>
                  <a:pt x="47" y="1341"/>
                </a:cubicBezTo>
                <a:cubicBezTo>
                  <a:pt x="48" y="1339"/>
                  <a:pt x="50" y="1337"/>
                  <a:pt x="52" y="1336"/>
                </a:cubicBezTo>
                <a:cubicBezTo>
                  <a:pt x="56" y="1335"/>
                  <a:pt x="61" y="1338"/>
                  <a:pt x="63" y="1342"/>
                </a:cubicBezTo>
                <a:cubicBezTo>
                  <a:pt x="73" y="1376"/>
                  <a:pt x="86" y="1410"/>
                  <a:pt x="100" y="1442"/>
                </a:cubicBezTo>
                <a:cubicBezTo>
                  <a:pt x="102" y="1447"/>
                  <a:pt x="100" y="1452"/>
                  <a:pt x="95" y="1454"/>
                </a:cubicBezTo>
                <a:cubicBezTo>
                  <a:pt x="94" y="1454"/>
                  <a:pt x="93" y="1454"/>
                  <a:pt x="92" y="1454"/>
                </a:cubicBezTo>
                <a:close/>
                <a:moveTo>
                  <a:pt x="47" y="1326"/>
                </a:moveTo>
                <a:cubicBezTo>
                  <a:pt x="43" y="1326"/>
                  <a:pt x="39" y="1323"/>
                  <a:pt x="38" y="1320"/>
                </a:cubicBezTo>
                <a:cubicBezTo>
                  <a:pt x="38" y="1320"/>
                  <a:pt x="38" y="1320"/>
                  <a:pt x="38" y="1320"/>
                </a:cubicBezTo>
                <a:cubicBezTo>
                  <a:pt x="38" y="1318"/>
                  <a:pt x="38" y="1315"/>
                  <a:pt x="39" y="1313"/>
                </a:cubicBezTo>
                <a:cubicBezTo>
                  <a:pt x="40" y="1311"/>
                  <a:pt x="42" y="1310"/>
                  <a:pt x="44" y="1309"/>
                </a:cubicBezTo>
                <a:cubicBezTo>
                  <a:pt x="49" y="1308"/>
                  <a:pt x="53" y="1311"/>
                  <a:pt x="55" y="1315"/>
                </a:cubicBezTo>
                <a:cubicBezTo>
                  <a:pt x="55" y="1317"/>
                  <a:pt x="55" y="1320"/>
                  <a:pt x="54" y="1322"/>
                </a:cubicBezTo>
                <a:cubicBezTo>
                  <a:pt x="53" y="1324"/>
                  <a:pt x="51" y="1325"/>
                  <a:pt x="49" y="1326"/>
                </a:cubicBezTo>
                <a:cubicBezTo>
                  <a:pt x="48" y="1326"/>
                  <a:pt x="47" y="1326"/>
                  <a:pt x="47" y="1326"/>
                </a:cubicBezTo>
                <a:close/>
                <a:moveTo>
                  <a:pt x="39" y="1299"/>
                </a:moveTo>
                <a:cubicBezTo>
                  <a:pt x="35" y="1299"/>
                  <a:pt x="32" y="1296"/>
                  <a:pt x="31" y="1292"/>
                </a:cubicBezTo>
                <a:cubicBezTo>
                  <a:pt x="23" y="1261"/>
                  <a:pt x="17" y="1229"/>
                  <a:pt x="12" y="1197"/>
                </a:cubicBezTo>
                <a:cubicBezTo>
                  <a:pt x="6" y="1160"/>
                  <a:pt x="2" y="1121"/>
                  <a:pt x="0" y="1084"/>
                </a:cubicBezTo>
                <a:cubicBezTo>
                  <a:pt x="0" y="1081"/>
                  <a:pt x="1" y="1079"/>
                  <a:pt x="3" y="1078"/>
                </a:cubicBezTo>
                <a:cubicBezTo>
                  <a:pt x="4" y="1076"/>
                  <a:pt x="6" y="1075"/>
                  <a:pt x="9" y="1075"/>
                </a:cubicBezTo>
                <a:cubicBezTo>
                  <a:pt x="13" y="1075"/>
                  <a:pt x="17" y="1078"/>
                  <a:pt x="17" y="1083"/>
                </a:cubicBezTo>
                <a:cubicBezTo>
                  <a:pt x="19" y="1120"/>
                  <a:pt x="23" y="1158"/>
                  <a:pt x="28" y="1195"/>
                </a:cubicBezTo>
                <a:cubicBezTo>
                  <a:pt x="28" y="1195"/>
                  <a:pt x="28" y="1195"/>
                  <a:pt x="28" y="1195"/>
                </a:cubicBezTo>
                <a:cubicBezTo>
                  <a:pt x="33" y="1226"/>
                  <a:pt x="40" y="1257"/>
                  <a:pt x="47" y="1288"/>
                </a:cubicBezTo>
                <a:cubicBezTo>
                  <a:pt x="49" y="1293"/>
                  <a:pt x="46" y="1297"/>
                  <a:pt x="41" y="1298"/>
                </a:cubicBezTo>
                <a:cubicBezTo>
                  <a:pt x="41" y="1298"/>
                  <a:pt x="40" y="1299"/>
                  <a:pt x="39" y="1299"/>
                </a:cubicBezTo>
                <a:close/>
                <a:moveTo>
                  <a:pt x="2047" y="1250"/>
                </a:moveTo>
                <a:cubicBezTo>
                  <a:pt x="2046" y="1250"/>
                  <a:pt x="2046" y="1250"/>
                  <a:pt x="2045" y="1250"/>
                </a:cubicBezTo>
                <a:cubicBezTo>
                  <a:pt x="2041" y="1249"/>
                  <a:pt x="2038" y="1245"/>
                  <a:pt x="2039" y="1240"/>
                </a:cubicBezTo>
                <a:cubicBezTo>
                  <a:pt x="2039" y="1240"/>
                  <a:pt x="2039" y="1240"/>
                  <a:pt x="2039" y="1240"/>
                </a:cubicBezTo>
                <a:cubicBezTo>
                  <a:pt x="2040" y="1235"/>
                  <a:pt x="2044" y="1232"/>
                  <a:pt x="2049" y="1233"/>
                </a:cubicBezTo>
                <a:cubicBezTo>
                  <a:pt x="2053" y="1234"/>
                  <a:pt x="2056" y="1239"/>
                  <a:pt x="2055" y="1243"/>
                </a:cubicBezTo>
                <a:cubicBezTo>
                  <a:pt x="2054" y="1247"/>
                  <a:pt x="2051" y="1250"/>
                  <a:pt x="2047" y="1250"/>
                </a:cubicBezTo>
                <a:close/>
                <a:moveTo>
                  <a:pt x="2052" y="1222"/>
                </a:moveTo>
                <a:cubicBezTo>
                  <a:pt x="2052" y="1222"/>
                  <a:pt x="2051" y="1222"/>
                  <a:pt x="2051" y="1222"/>
                </a:cubicBezTo>
                <a:cubicBezTo>
                  <a:pt x="2049" y="1222"/>
                  <a:pt x="2047" y="1221"/>
                  <a:pt x="2045" y="1219"/>
                </a:cubicBezTo>
                <a:cubicBezTo>
                  <a:pt x="2044" y="1217"/>
                  <a:pt x="2043" y="1215"/>
                  <a:pt x="2044" y="1212"/>
                </a:cubicBezTo>
                <a:cubicBezTo>
                  <a:pt x="2050" y="1176"/>
                  <a:pt x="2055" y="1138"/>
                  <a:pt x="2057" y="1101"/>
                </a:cubicBezTo>
                <a:cubicBezTo>
                  <a:pt x="2058" y="1080"/>
                  <a:pt x="2059" y="1059"/>
                  <a:pt x="2059" y="1038"/>
                </a:cubicBezTo>
                <a:cubicBezTo>
                  <a:pt x="2059" y="1027"/>
                  <a:pt x="2059" y="1016"/>
                  <a:pt x="2058" y="1006"/>
                </a:cubicBezTo>
                <a:cubicBezTo>
                  <a:pt x="2058" y="1001"/>
                  <a:pt x="2062" y="997"/>
                  <a:pt x="2067" y="997"/>
                </a:cubicBezTo>
                <a:cubicBezTo>
                  <a:pt x="2071" y="997"/>
                  <a:pt x="2075" y="1000"/>
                  <a:pt x="2075" y="1005"/>
                </a:cubicBezTo>
                <a:cubicBezTo>
                  <a:pt x="2076" y="1016"/>
                  <a:pt x="2076" y="1027"/>
                  <a:pt x="2076" y="1038"/>
                </a:cubicBezTo>
                <a:cubicBezTo>
                  <a:pt x="2076" y="1059"/>
                  <a:pt x="2075" y="1081"/>
                  <a:pt x="2074" y="1102"/>
                </a:cubicBezTo>
                <a:cubicBezTo>
                  <a:pt x="2072" y="1140"/>
                  <a:pt x="2067" y="1178"/>
                  <a:pt x="2061" y="1215"/>
                </a:cubicBezTo>
                <a:cubicBezTo>
                  <a:pt x="2061" y="1215"/>
                  <a:pt x="2061" y="1215"/>
                  <a:pt x="2061" y="1215"/>
                </a:cubicBezTo>
                <a:cubicBezTo>
                  <a:pt x="2060" y="1219"/>
                  <a:pt x="2056" y="1222"/>
                  <a:pt x="2052" y="1222"/>
                </a:cubicBezTo>
                <a:close/>
                <a:moveTo>
                  <a:pt x="8" y="1064"/>
                </a:moveTo>
                <a:cubicBezTo>
                  <a:pt x="8" y="1064"/>
                  <a:pt x="8" y="1064"/>
                  <a:pt x="8" y="1064"/>
                </a:cubicBezTo>
                <a:cubicBezTo>
                  <a:pt x="3" y="1064"/>
                  <a:pt x="0" y="1060"/>
                  <a:pt x="0" y="1055"/>
                </a:cubicBezTo>
                <a:cubicBezTo>
                  <a:pt x="0" y="1053"/>
                  <a:pt x="0" y="1051"/>
                  <a:pt x="2" y="1049"/>
                </a:cubicBezTo>
                <a:cubicBezTo>
                  <a:pt x="4" y="1048"/>
                  <a:pt x="6" y="1047"/>
                  <a:pt x="8" y="1047"/>
                </a:cubicBezTo>
                <a:cubicBezTo>
                  <a:pt x="8" y="1047"/>
                  <a:pt x="8" y="1047"/>
                  <a:pt x="8" y="1047"/>
                </a:cubicBezTo>
                <a:cubicBezTo>
                  <a:pt x="13" y="1047"/>
                  <a:pt x="16" y="1050"/>
                  <a:pt x="17" y="1055"/>
                </a:cubicBezTo>
                <a:cubicBezTo>
                  <a:pt x="17" y="1060"/>
                  <a:pt x="13" y="1063"/>
                  <a:pt x="8" y="1064"/>
                </a:cubicBezTo>
                <a:close/>
                <a:moveTo>
                  <a:pt x="8" y="1035"/>
                </a:moveTo>
                <a:cubicBezTo>
                  <a:pt x="8" y="1035"/>
                  <a:pt x="8" y="1035"/>
                  <a:pt x="8" y="1035"/>
                </a:cubicBezTo>
                <a:cubicBezTo>
                  <a:pt x="6" y="1035"/>
                  <a:pt x="4" y="1034"/>
                  <a:pt x="2" y="1033"/>
                </a:cubicBezTo>
                <a:cubicBezTo>
                  <a:pt x="0" y="1031"/>
                  <a:pt x="0" y="1029"/>
                  <a:pt x="0" y="1027"/>
                </a:cubicBezTo>
                <a:cubicBezTo>
                  <a:pt x="0" y="995"/>
                  <a:pt x="2" y="962"/>
                  <a:pt x="5" y="930"/>
                </a:cubicBezTo>
                <a:cubicBezTo>
                  <a:pt x="9" y="892"/>
                  <a:pt x="15" y="855"/>
                  <a:pt x="23" y="818"/>
                </a:cubicBezTo>
                <a:cubicBezTo>
                  <a:pt x="23" y="817"/>
                  <a:pt x="23" y="817"/>
                  <a:pt x="23" y="817"/>
                </a:cubicBezTo>
                <a:cubicBezTo>
                  <a:pt x="24" y="813"/>
                  <a:pt x="29" y="810"/>
                  <a:pt x="34" y="811"/>
                </a:cubicBezTo>
                <a:cubicBezTo>
                  <a:pt x="36" y="811"/>
                  <a:pt x="38" y="813"/>
                  <a:pt x="39" y="815"/>
                </a:cubicBezTo>
                <a:cubicBezTo>
                  <a:pt x="40" y="817"/>
                  <a:pt x="40" y="819"/>
                  <a:pt x="40" y="821"/>
                </a:cubicBezTo>
                <a:cubicBezTo>
                  <a:pt x="32" y="857"/>
                  <a:pt x="26" y="895"/>
                  <a:pt x="22" y="932"/>
                </a:cubicBezTo>
                <a:cubicBezTo>
                  <a:pt x="19" y="963"/>
                  <a:pt x="17" y="995"/>
                  <a:pt x="17" y="1027"/>
                </a:cubicBezTo>
                <a:cubicBezTo>
                  <a:pt x="16" y="1032"/>
                  <a:pt x="13" y="1035"/>
                  <a:pt x="8" y="1035"/>
                </a:cubicBezTo>
                <a:close/>
                <a:moveTo>
                  <a:pt x="2066" y="986"/>
                </a:moveTo>
                <a:cubicBezTo>
                  <a:pt x="2061" y="986"/>
                  <a:pt x="2057" y="982"/>
                  <a:pt x="2057" y="978"/>
                </a:cubicBezTo>
                <a:cubicBezTo>
                  <a:pt x="2057" y="975"/>
                  <a:pt x="2058" y="973"/>
                  <a:pt x="2059" y="972"/>
                </a:cubicBezTo>
                <a:cubicBezTo>
                  <a:pt x="2061" y="970"/>
                  <a:pt x="2063" y="969"/>
                  <a:pt x="2065" y="969"/>
                </a:cubicBezTo>
                <a:cubicBezTo>
                  <a:pt x="2070" y="968"/>
                  <a:pt x="2074" y="972"/>
                  <a:pt x="2074" y="976"/>
                </a:cubicBezTo>
                <a:cubicBezTo>
                  <a:pt x="2074" y="977"/>
                  <a:pt x="2074" y="977"/>
                  <a:pt x="2074" y="977"/>
                </a:cubicBezTo>
                <a:cubicBezTo>
                  <a:pt x="2074" y="981"/>
                  <a:pt x="2071" y="985"/>
                  <a:pt x="2066" y="986"/>
                </a:cubicBezTo>
                <a:cubicBezTo>
                  <a:pt x="2066" y="986"/>
                  <a:pt x="2066" y="986"/>
                  <a:pt x="2066" y="986"/>
                </a:cubicBezTo>
                <a:close/>
                <a:moveTo>
                  <a:pt x="2064" y="957"/>
                </a:moveTo>
                <a:cubicBezTo>
                  <a:pt x="2059" y="957"/>
                  <a:pt x="2055" y="954"/>
                  <a:pt x="2055" y="950"/>
                </a:cubicBezTo>
                <a:cubicBezTo>
                  <a:pt x="2052" y="913"/>
                  <a:pt x="2047" y="875"/>
                  <a:pt x="2039" y="839"/>
                </a:cubicBezTo>
                <a:cubicBezTo>
                  <a:pt x="2033" y="808"/>
                  <a:pt x="2025" y="777"/>
                  <a:pt x="2016" y="746"/>
                </a:cubicBezTo>
                <a:cubicBezTo>
                  <a:pt x="2016" y="744"/>
                  <a:pt x="2016" y="742"/>
                  <a:pt x="2017" y="740"/>
                </a:cubicBezTo>
                <a:cubicBezTo>
                  <a:pt x="2018" y="738"/>
                  <a:pt x="2020" y="736"/>
                  <a:pt x="2022" y="736"/>
                </a:cubicBezTo>
                <a:cubicBezTo>
                  <a:pt x="2026" y="734"/>
                  <a:pt x="2031" y="737"/>
                  <a:pt x="2032" y="741"/>
                </a:cubicBezTo>
                <a:cubicBezTo>
                  <a:pt x="2042" y="772"/>
                  <a:pt x="2050" y="804"/>
                  <a:pt x="2056" y="835"/>
                </a:cubicBezTo>
                <a:cubicBezTo>
                  <a:pt x="2063" y="873"/>
                  <a:pt x="2069" y="911"/>
                  <a:pt x="2072" y="948"/>
                </a:cubicBezTo>
                <a:cubicBezTo>
                  <a:pt x="2072" y="953"/>
                  <a:pt x="2069" y="957"/>
                  <a:pt x="2064" y="957"/>
                </a:cubicBezTo>
                <a:cubicBezTo>
                  <a:pt x="2064" y="957"/>
                  <a:pt x="2064" y="957"/>
                  <a:pt x="2064" y="957"/>
                </a:cubicBezTo>
                <a:close/>
                <a:moveTo>
                  <a:pt x="38" y="800"/>
                </a:moveTo>
                <a:cubicBezTo>
                  <a:pt x="37" y="800"/>
                  <a:pt x="37" y="800"/>
                  <a:pt x="36" y="800"/>
                </a:cubicBezTo>
                <a:cubicBezTo>
                  <a:pt x="32" y="799"/>
                  <a:pt x="29" y="794"/>
                  <a:pt x="30" y="790"/>
                </a:cubicBezTo>
                <a:cubicBezTo>
                  <a:pt x="30" y="788"/>
                  <a:pt x="30" y="788"/>
                  <a:pt x="30" y="788"/>
                </a:cubicBezTo>
                <a:cubicBezTo>
                  <a:pt x="30" y="788"/>
                  <a:pt x="30" y="788"/>
                  <a:pt x="30" y="788"/>
                </a:cubicBezTo>
                <a:cubicBezTo>
                  <a:pt x="32" y="785"/>
                  <a:pt x="36" y="782"/>
                  <a:pt x="40" y="783"/>
                </a:cubicBezTo>
                <a:cubicBezTo>
                  <a:pt x="42" y="784"/>
                  <a:pt x="44" y="785"/>
                  <a:pt x="45" y="787"/>
                </a:cubicBezTo>
                <a:cubicBezTo>
                  <a:pt x="47" y="789"/>
                  <a:pt x="47" y="791"/>
                  <a:pt x="46" y="794"/>
                </a:cubicBezTo>
                <a:cubicBezTo>
                  <a:pt x="45" y="797"/>
                  <a:pt x="42" y="800"/>
                  <a:pt x="38" y="800"/>
                </a:cubicBezTo>
                <a:close/>
                <a:moveTo>
                  <a:pt x="45" y="773"/>
                </a:moveTo>
                <a:cubicBezTo>
                  <a:pt x="45" y="773"/>
                  <a:pt x="44" y="773"/>
                  <a:pt x="43" y="772"/>
                </a:cubicBezTo>
                <a:cubicBezTo>
                  <a:pt x="41" y="772"/>
                  <a:pt x="39" y="770"/>
                  <a:pt x="38" y="768"/>
                </a:cubicBezTo>
                <a:cubicBezTo>
                  <a:pt x="37" y="766"/>
                  <a:pt x="36" y="764"/>
                  <a:pt x="37" y="762"/>
                </a:cubicBezTo>
                <a:cubicBezTo>
                  <a:pt x="46" y="731"/>
                  <a:pt x="56" y="700"/>
                  <a:pt x="67" y="670"/>
                </a:cubicBezTo>
                <a:cubicBezTo>
                  <a:pt x="67" y="670"/>
                  <a:pt x="67" y="670"/>
                  <a:pt x="67" y="670"/>
                </a:cubicBezTo>
                <a:cubicBezTo>
                  <a:pt x="67" y="670"/>
                  <a:pt x="67" y="670"/>
                  <a:pt x="67" y="670"/>
                </a:cubicBezTo>
                <a:cubicBezTo>
                  <a:pt x="68" y="669"/>
                  <a:pt x="68" y="669"/>
                  <a:pt x="68" y="669"/>
                </a:cubicBezTo>
                <a:cubicBezTo>
                  <a:pt x="68" y="668"/>
                  <a:pt x="68" y="667"/>
                  <a:pt x="69" y="666"/>
                </a:cubicBezTo>
                <a:cubicBezTo>
                  <a:pt x="82" y="632"/>
                  <a:pt x="97" y="598"/>
                  <a:pt x="113" y="566"/>
                </a:cubicBezTo>
                <a:cubicBezTo>
                  <a:pt x="115" y="562"/>
                  <a:pt x="121" y="560"/>
                  <a:pt x="125" y="562"/>
                </a:cubicBezTo>
                <a:cubicBezTo>
                  <a:pt x="129" y="564"/>
                  <a:pt x="131" y="569"/>
                  <a:pt x="129" y="573"/>
                </a:cubicBezTo>
                <a:cubicBezTo>
                  <a:pt x="112" y="605"/>
                  <a:pt x="97" y="638"/>
                  <a:pt x="85" y="672"/>
                </a:cubicBezTo>
                <a:cubicBezTo>
                  <a:pt x="84" y="672"/>
                  <a:pt x="84" y="673"/>
                  <a:pt x="84" y="674"/>
                </a:cubicBezTo>
                <a:cubicBezTo>
                  <a:pt x="84" y="675"/>
                  <a:pt x="83" y="675"/>
                  <a:pt x="83" y="676"/>
                </a:cubicBezTo>
                <a:cubicBezTo>
                  <a:pt x="72" y="706"/>
                  <a:pt x="62" y="736"/>
                  <a:pt x="53" y="767"/>
                </a:cubicBezTo>
                <a:cubicBezTo>
                  <a:pt x="52" y="770"/>
                  <a:pt x="49" y="773"/>
                  <a:pt x="45" y="773"/>
                </a:cubicBezTo>
                <a:close/>
                <a:moveTo>
                  <a:pt x="2016" y="725"/>
                </a:moveTo>
                <a:cubicBezTo>
                  <a:pt x="2012" y="725"/>
                  <a:pt x="2009" y="723"/>
                  <a:pt x="2008" y="719"/>
                </a:cubicBezTo>
                <a:cubicBezTo>
                  <a:pt x="2007" y="717"/>
                  <a:pt x="2007" y="715"/>
                  <a:pt x="2008" y="713"/>
                </a:cubicBezTo>
                <a:cubicBezTo>
                  <a:pt x="2009" y="711"/>
                  <a:pt x="2011" y="709"/>
                  <a:pt x="2013" y="709"/>
                </a:cubicBezTo>
                <a:cubicBezTo>
                  <a:pt x="2018" y="707"/>
                  <a:pt x="2023" y="710"/>
                  <a:pt x="2024" y="714"/>
                </a:cubicBezTo>
                <a:cubicBezTo>
                  <a:pt x="2025" y="719"/>
                  <a:pt x="2023" y="723"/>
                  <a:pt x="2019" y="725"/>
                </a:cubicBezTo>
                <a:cubicBezTo>
                  <a:pt x="2018" y="725"/>
                  <a:pt x="2017" y="725"/>
                  <a:pt x="2016" y="725"/>
                </a:cubicBezTo>
                <a:close/>
                <a:moveTo>
                  <a:pt x="2007" y="698"/>
                </a:moveTo>
                <a:cubicBezTo>
                  <a:pt x="2003" y="698"/>
                  <a:pt x="2000" y="696"/>
                  <a:pt x="1999" y="693"/>
                </a:cubicBezTo>
                <a:cubicBezTo>
                  <a:pt x="1986" y="659"/>
                  <a:pt x="1972" y="625"/>
                  <a:pt x="1956" y="592"/>
                </a:cubicBezTo>
                <a:cubicBezTo>
                  <a:pt x="1956" y="591"/>
                  <a:pt x="1956" y="591"/>
                  <a:pt x="1956" y="591"/>
                </a:cubicBezTo>
                <a:cubicBezTo>
                  <a:pt x="1956" y="591"/>
                  <a:pt x="1955" y="590"/>
                  <a:pt x="1955" y="590"/>
                </a:cubicBezTo>
                <a:cubicBezTo>
                  <a:pt x="1941" y="561"/>
                  <a:pt x="1926" y="533"/>
                  <a:pt x="1909" y="506"/>
                </a:cubicBezTo>
                <a:cubicBezTo>
                  <a:pt x="1907" y="502"/>
                  <a:pt x="1908" y="497"/>
                  <a:pt x="1912" y="494"/>
                </a:cubicBezTo>
                <a:cubicBezTo>
                  <a:pt x="1916" y="492"/>
                  <a:pt x="1921" y="493"/>
                  <a:pt x="1924" y="497"/>
                </a:cubicBezTo>
                <a:cubicBezTo>
                  <a:pt x="1940" y="525"/>
                  <a:pt x="1956" y="553"/>
                  <a:pt x="1970" y="582"/>
                </a:cubicBezTo>
                <a:cubicBezTo>
                  <a:pt x="1970" y="582"/>
                  <a:pt x="1971" y="583"/>
                  <a:pt x="1971" y="583"/>
                </a:cubicBezTo>
                <a:cubicBezTo>
                  <a:pt x="1971" y="584"/>
                  <a:pt x="1971" y="584"/>
                  <a:pt x="1971" y="584"/>
                </a:cubicBezTo>
                <a:cubicBezTo>
                  <a:pt x="1988" y="618"/>
                  <a:pt x="2002" y="652"/>
                  <a:pt x="2015" y="687"/>
                </a:cubicBezTo>
                <a:cubicBezTo>
                  <a:pt x="2015" y="687"/>
                  <a:pt x="2015" y="687"/>
                  <a:pt x="2015" y="687"/>
                </a:cubicBezTo>
                <a:cubicBezTo>
                  <a:pt x="2015" y="689"/>
                  <a:pt x="2015" y="692"/>
                  <a:pt x="2014" y="694"/>
                </a:cubicBezTo>
                <a:cubicBezTo>
                  <a:pt x="2013" y="696"/>
                  <a:pt x="2012" y="697"/>
                  <a:pt x="2010" y="698"/>
                </a:cubicBezTo>
                <a:cubicBezTo>
                  <a:pt x="2009" y="698"/>
                  <a:pt x="2008" y="698"/>
                  <a:pt x="2007" y="698"/>
                </a:cubicBezTo>
                <a:close/>
                <a:moveTo>
                  <a:pt x="134" y="553"/>
                </a:moveTo>
                <a:cubicBezTo>
                  <a:pt x="133" y="553"/>
                  <a:pt x="131" y="553"/>
                  <a:pt x="130" y="552"/>
                </a:cubicBezTo>
                <a:cubicBezTo>
                  <a:pt x="128" y="551"/>
                  <a:pt x="127" y="549"/>
                  <a:pt x="126" y="547"/>
                </a:cubicBezTo>
                <a:cubicBezTo>
                  <a:pt x="125" y="545"/>
                  <a:pt x="126" y="542"/>
                  <a:pt x="127" y="540"/>
                </a:cubicBezTo>
                <a:cubicBezTo>
                  <a:pt x="129" y="536"/>
                  <a:pt x="134" y="535"/>
                  <a:pt x="138" y="537"/>
                </a:cubicBezTo>
                <a:cubicBezTo>
                  <a:pt x="142" y="539"/>
                  <a:pt x="144" y="544"/>
                  <a:pt x="142" y="549"/>
                </a:cubicBezTo>
                <a:cubicBezTo>
                  <a:pt x="140" y="551"/>
                  <a:pt x="137" y="553"/>
                  <a:pt x="134" y="553"/>
                </a:cubicBezTo>
                <a:close/>
                <a:moveTo>
                  <a:pt x="148" y="528"/>
                </a:moveTo>
                <a:cubicBezTo>
                  <a:pt x="147" y="528"/>
                  <a:pt x="145" y="528"/>
                  <a:pt x="144" y="527"/>
                </a:cubicBezTo>
                <a:cubicBezTo>
                  <a:pt x="140" y="525"/>
                  <a:pt x="138" y="520"/>
                  <a:pt x="141" y="516"/>
                </a:cubicBezTo>
                <a:cubicBezTo>
                  <a:pt x="157" y="488"/>
                  <a:pt x="175" y="460"/>
                  <a:pt x="193" y="434"/>
                </a:cubicBezTo>
                <a:cubicBezTo>
                  <a:pt x="215" y="403"/>
                  <a:pt x="239" y="373"/>
                  <a:pt x="265" y="345"/>
                </a:cubicBezTo>
                <a:cubicBezTo>
                  <a:pt x="268" y="342"/>
                  <a:pt x="273" y="342"/>
                  <a:pt x="277" y="345"/>
                </a:cubicBezTo>
                <a:cubicBezTo>
                  <a:pt x="280" y="348"/>
                  <a:pt x="280" y="353"/>
                  <a:pt x="277" y="357"/>
                </a:cubicBezTo>
                <a:cubicBezTo>
                  <a:pt x="252" y="384"/>
                  <a:pt x="229" y="414"/>
                  <a:pt x="207" y="444"/>
                </a:cubicBezTo>
                <a:cubicBezTo>
                  <a:pt x="189" y="470"/>
                  <a:pt x="171" y="497"/>
                  <a:pt x="155" y="524"/>
                </a:cubicBezTo>
                <a:cubicBezTo>
                  <a:pt x="154" y="527"/>
                  <a:pt x="151" y="528"/>
                  <a:pt x="148" y="528"/>
                </a:cubicBezTo>
                <a:close/>
                <a:moveTo>
                  <a:pt x="1901" y="486"/>
                </a:moveTo>
                <a:cubicBezTo>
                  <a:pt x="1899" y="486"/>
                  <a:pt x="1896" y="485"/>
                  <a:pt x="1895" y="483"/>
                </a:cubicBezTo>
                <a:cubicBezTo>
                  <a:pt x="1895" y="483"/>
                  <a:pt x="1895" y="483"/>
                  <a:pt x="1895" y="483"/>
                </a:cubicBezTo>
                <a:cubicBezTo>
                  <a:pt x="1894" y="482"/>
                  <a:pt x="1894" y="482"/>
                  <a:pt x="1894" y="482"/>
                </a:cubicBezTo>
                <a:cubicBezTo>
                  <a:pt x="1892" y="478"/>
                  <a:pt x="1893" y="473"/>
                  <a:pt x="1897" y="470"/>
                </a:cubicBezTo>
                <a:cubicBezTo>
                  <a:pt x="1901" y="468"/>
                  <a:pt x="1906" y="469"/>
                  <a:pt x="1908" y="473"/>
                </a:cubicBezTo>
                <a:cubicBezTo>
                  <a:pt x="1911" y="477"/>
                  <a:pt x="1910" y="482"/>
                  <a:pt x="1906" y="485"/>
                </a:cubicBezTo>
                <a:cubicBezTo>
                  <a:pt x="1905" y="486"/>
                  <a:pt x="1903" y="486"/>
                  <a:pt x="1901" y="486"/>
                </a:cubicBezTo>
                <a:close/>
                <a:moveTo>
                  <a:pt x="1886" y="463"/>
                </a:moveTo>
                <a:cubicBezTo>
                  <a:pt x="1883" y="463"/>
                  <a:pt x="1880" y="461"/>
                  <a:pt x="1879" y="459"/>
                </a:cubicBezTo>
                <a:cubicBezTo>
                  <a:pt x="1857" y="428"/>
                  <a:pt x="1834" y="398"/>
                  <a:pt x="1810" y="370"/>
                </a:cubicBezTo>
                <a:cubicBezTo>
                  <a:pt x="1789" y="346"/>
                  <a:pt x="1767" y="323"/>
                  <a:pt x="1744" y="301"/>
                </a:cubicBezTo>
                <a:cubicBezTo>
                  <a:pt x="1743" y="299"/>
                  <a:pt x="1742" y="297"/>
                  <a:pt x="1742" y="295"/>
                </a:cubicBezTo>
                <a:cubicBezTo>
                  <a:pt x="1742" y="293"/>
                  <a:pt x="1743" y="291"/>
                  <a:pt x="1744" y="289"/>
                </a:cubicBezTo>
                <a:cubicBezTo>
                  <a:pt x="1747" y="286"/>
                  <a:pt x="1753" y="286"/>
                  <a:pt x="1756" y="289"/>
                </a:cubicBezTo>
                <a:cubicBezTo>
                  <a:pt x="1779" y="311"/>
                  <a:pt x="1802" y="335"/>
                  <a:pt x="1823" y="359"/>
                </a:cubicBezTo>
                <a:cubicBezTo>
                  <a:pt x="1848" y="388"/>
                  <a:pt x="1871" y="418"/>
                  <a:pt x="1893" y="449"/>
                </a:cubicBezTo>
                <a:cubicBezTo>
                  <a:pt x="1895" y="453"/>
                  <a:pt x="1894" y="458"/>
                  <a:pt x="1890" y="461"/>
                </a:cubicBezTo>
                <a:cubicBezTo>
                  <a:pt x="1889" y="462"/>
                  <a:pt x="1887" y="463"/>
                  <a:pt x="1886" y="463"/>
                </a:cubicBezTo>
                <a:close/>
                <a:moveTo>
                  <a:pt x="290" y="339"/>
                </a:moveTo>
                <a:cubicBezTo>
                  <a:pt x="288" y="339"/>
                  <a:pt x="286" y="338"/>
                  <a:pt x="284" y="336"/>
                </a:cubicBezTo>
                <a:cubicBezTo>
                  <a:pt x="281" y="333"/>
                  <a:pt x="281" y="328"/>
                  <a:pt x="284" y="324"/>
                </a:cubicBezTo>
                <a:cubicBezTo>
                  <a:pt x="287" y="321"/>
                  <a:pt x="293" y="321"/>
                  <a:pt x="296" y="324"/>
                </a:cubicBezTo>
                <a:cubicBezTo>
                  <a:pt x="298" y="325"/>
                  <a:pt x="298" y="328"/>
                  <a:pt x="299" y="330"/>
                </a:cubicBezTo>
                <a:cubicBezTo>
                  <a:pt x="299" y="332"/>
                  <a:pt x="298" y="334"/>
                  <a:pt x="296" y="336"/>
                </a:cubicBezTo>
                <a:cubicBezTo>
                  <a:pt x="295" y="338"/>
                  <a:pt x="292" y="339"/>
                  <a:pt x="290" y="339"/>
                </a:cubicBezTo>
                <a:close/>
                <a:moveTo>
                  <a:pt x="310" y="318"/>
                </a:moveTo>
                <a:cubicBezTo>
                  <a:pt x="308" y="318"/>
                  <a:pt x="305" y="317"/>
                  <a:pt x="304" y="316"/>
                </a:cubicBezTo>
                <a:cubicBezTo>
                  <a:pt x="300" y="312"/>
                  <a:pt x="300" y="307"/>
                  <a:pt x="304" y="304"/>
                </a:cubicBezTo>
                <a:cubicBezTo>
                  <a:pt x="327" y="281"/>
                  <a:pt x="351" y="259"/>
                  <a:pt x="376" y="239"/>
                </a:cubicBezTo>
                <a:cubicBezTo>
                  <a:pt x="405" y="215"/>
                  <a:pt x="436" y="192"/>
                  <a:pt x="467" y="171"/>
                </a:cubicBezTo>
                <a:cubicBezTo>
                  <a:pt x="468" y="171"/>
                  <a:pt x="468" y="171"/>
                  <a:pt x="468" y="171"/>
                </a:cubicBezTo>
                <a:cubicBezTo>
                  <a:pt x="468" y="171"/>
                  <a:pt x="468" y="171"/>
                  <a:pt x="468" y="171"/>
                </a:cubicBezTo>
                <a:cubicBezTo>
                  <a:pt x="471" y="168"/>
                  <a:pt x="477" y="170"/>
                  <a:pt x="479" y="173"/>
                </a:cubicBezTo>
                <a:cubicBezTo>
                  <a:pt x="482" y="177"/>
                  <a:pt x="481" y="183"/>
                  <a:pt x="477" y="185"/>
                </a:cubicBezTo>
                <a:cubicBezTo>
                  <a:pt x="445" y="206"/>
                  <a:pt x="415" y="228"/>
                  <a:pt x="386" y="252"/>
                </a:cubicBezTo>
                <a:cubicBezTo>
                  <a:pt x="362" y="272"/>
                  <a:pt x="338" y="293"/>
                  <a:pt x="316" y="316"/>
                </a:cubicBezTo>
                <a:cubicBezTo>
                  <a:pt x="314" y="317"/>
                  <a:pt x="312" y="318"/>
                  <a:pt x="310" y="318"/>
                </a:cubicBezTo>
                <a:close/>
                <a:moveTo>
                  <a:pt x="1730" y="284"/>
                </a:moveTo>
                <a:cubicBezTo>
                  <a:pt x="1728" y="284"/>
                  <a:pt x="1725" y="283"/>
                  <a:pt x="1724" y="282"/>
                </a:cubicBezTo>
                <a:cubicBezTo>
                  <a:pt x="1722" y="280"/>
                  <a:pt x="1721" y="278"/>
                  <a:pt x="1721" y="276"/>
                </a:cubicBezTo>
                <a:cubicBezTo>
                  <a:pt x="1721" y="274"/>
                  <a:pt x="1722" y="272"/>
                  <a:pt x="1723" y="270"/>
                </a:cubicBezTo>
                <a:cubicBezTo>
                  <a:pt x="1726" y="267"/>
                  <a:pt x="1732" y="266"/>
                  <a:pt x="1735" y="269"/>
                </a:cubicBezTo>
                <a:cubicBezTo>
                  <a:pt x="1737" y="271"/>
                  <a:pt x="1738" y="273"/>
                  <a:pt x="1738" y="275"/>
                </a:cubicBezTo>
                <a:cubicBezTo>
                  <a:pt x="1738" y="277"/>
                  <a:pt x="1737" y="280"/>
                  <a:pt x="1736" y="281"/>
                </a:cubicBezTo>
                <a:cubicBezTo>
                  <a:pt x="1734" y="283"/>
                  <a:pt x="1732" y="284"/>
                  <a:pt x="1730" y="284"/>
                </a:cubicBezTo>
                <a:close/>
                <a:moveTo>
                  <a:pt x="1708" y="265"/>
                </a:moveTo>
                <a:cubicBezTo>
                  <a:pt x="1706" y="265"/>
                  <a:pt x="1704" y="265"/>
                  <a:pt x="1703" y="263"/>
                </a:cubicBezTo>
                <a:cubicBezTo>
                  <a:pt x="1675" y="239"/>
                  <a:pt x="1645" y="216"/>
                  <a:pt x="1614" y="195"/>
                </a:cubicBezTo>
                <a:cubicBezTo>
                  <a:pt x="1614" y="195"/>
                  <a:pt x="1614" y="195"/>
                  <a:pt x="1614" y="195"/>
                </a:cubicBezTo>
                <a:cubicBezTo>
                  <a:pt x="1614" y="195"/>
                  <a:pt x="1614" y="195"/>
                  <a:pt x="1614" y="195"/>
                </a:cubicBezTo>
                <a:cubicBezTo>
                  <a:pt x="1588" y="177"/>
                  <a:pt x="1560" y="160"/>
                  <a:pt x="1533" y="145"/>
                </a:cubicBezTo>
                <a:cubicBezTo>
                  <a:pt x="1529" y="143"/>
                  <a:pt x="1527" y="138"/>
                  <a:pt x="1529" y="134"/>
                </a:cubicBezTo>
                <a:cubicBezTo>
                  <a:pt x="1532" y="130"/>
                  <a:pt x="1537" y="128"/>
                  <a:pt x="1541" y="130"/>
                </a:cubicBezTo>
                <a:cubicBezTo>
                  <a:pt x="1569" y="146"/>
                  <a:pt x="1597" y="163"/>
                  <a:pt x="1623" y="181"/>
                </a:cubicBezTo>
                <a:cubicBezTo>
                  <a:pt x="1655" y="202"/>
                  <a:pt x="1685" y="226"/>
                  <a:pt x="1714" y="250"/>
                </a:cubicBezTo>
                <a:cubicBezTo>
                  <a:pt x="1716" y="252"/>
                  <a:pt x="1717" y="254"/>
                  <a:pt x="1717" y="256"/>
                </a:cubicBezTo>
                <a:cubicBezTo>
                  <a:pt x="1717" y="259"/>
                  <a:pt x="1716" y="261"/>
                  <a:pt x="1715" y="262"/>
                </a:cubicBezTo>
                <a:cubicBezTo>
                  <a:pt x="1713" y="264"/>
                  <a:pt x="1711" y="265"/>
                  <a:pt x="1708" y="265"/>
                </a:cubicBezTo>
                <a:close/>
                <a:moveTo>
                  <a:pt x="496" y="171"/>
                </a:moveTo>
                <a:cubicBezTo>
                  <a:pt x="493" y="171"/>
                  <a:pt x="490" y="170"/>
                  <a:pt x="489" y="167"/>
                </a:cubicBezTo>
                <a:cubicBezTo>
                  <a:pt x="487" y="165"/>
                  <a:pt x="487" y="163"/>
                  <a:pt x="488" y="161"/>
                </a:cubicBezTo>
                <a:cubicBezTo>
                  <a:pt x="488" y="159"/>
                  <a:pt x="489" y="157"/>
                  <a:pt x="491" y="156"/>
                </a:cubicBezTo>
                <a:cubicBezTo>
                  <a:pt x="495" y="153"/>
                  <a:pt x="501" y="155"/>
                  <a:pt x="503" y="158"/>
                </a:cubicBezTo>
                <a:cubicBezTo>
                  <a:pt x="504" y="160"/>
                  <a:pt x="505" y="163"/>
                  <a:pt x="504" y="165"/>
                </a:cubicBezTo>
                <a:cubicBezTo>
                  <a:pt x="504" y="167"/>
                  <a:pt x="502" y="169"/>
                  <a:pt x="500" y="170"/>
                </a:cubicBezTo>
                <a:cubicBezTo>
                  <a:pt x="499" y="171"/>
                  <a:pt x="497" y="171"/>
                  <a:pt x="496" y="171"/>
                </a:cubicBezTo>
                <a:close/>
                <a:moveTo>
                  <a:pt x="520" y="157"/>
                </a:moveTo>
                <a:cubicBezTo>
                  <a:pt x="517" y="157"/>
                  <a:pt x="514" y="155"/>
                  <a:pt x="513" y="153"/>
                </a:cubicBezTo>
                <a:cubicBezTo>
                  <a:pt x="512" y="151"/>
                  <a:pt x="511" y="148"/>
                  <a:pt x="512" y="146"/>
                </a:cubicBezTo>
                <a:cubicBezTo>
                  <a:pt x="512" y="144"/>
                  <a:pt x="514" y="142"/>
                  <a:pt x="516" y="141"/>
                </a:cubicBezTo>
                <a:cubicBezTo>
                  <a:pt x="544" y="125"/>
                  <a:pt x="573" y="110"/>
                  <a:pt x="602" y="96"/>
                </a:cubicBezTo>
                <a:cubicBezTo>
                  <a:pt x="602" y="96"/>
                  <a:pt x="603" y="96"/>
                  <a:pt x="604" y="95"/>
                </a:cubicBezTo>
                <a:cubicBezTo>
                  <a:pt x="605" y="95"/>
                  <a:pt x="605" y="95"/>
                  <a:pt x="605" y="95"/>
                </a:cubicBezTo>
                <a:cubicBezTo>
                  <a:pt x="638" y="79"/>
                  <a:pt x="673" y="66"/>
                  <a:pt x="708" y="54"/>
                </a:cubicBezTo>
                <a:cubicBezTo>
                  <a:pt x="712" y="53"/>
                  <a:pt x="717" y="55"/>
                  <a:pt x="718" y="59"/>
                </a:cubicBezTo>
                <a:cubicBezTo>
                  <a:pt x="720" y="64"/>
                  <a:pt x="718" y="69"/>
                  <a:pt x="713" y="70"/>
                </a:cubicBezTo>
                <a:cubicBezTo>
                  <a:pt x="679" y="82"/>
                  <a:pt x="645" y="95"/>
                  <a:pt x="612" y="110"/>
                </a:cubicBezTo>
                <a:cubicBezTo>
                  <a:pt x="611" y="110"/>
                  <a:pt x="611" y="111"/>
                  <a:pt x="610" y="111"/>
                </a:cubicBezTo>
                <a:cubicBezTo>
                  <a:pt x="609" y="112"/>
                  <a:pt x="609" y="112"/>
                  <a:pt x="609" y="112"/>
                </a:cubicBezTo>
                <a:cubicBezTo>
                  <a:pt x="609" y="112"/>
                  <a:pt x="609" y="112"/>
                  <a:pt x="609" y="112"/>
                </a:cubicBezTo>
                <a:cubicBezTo>
                  <a:pt x="609" y="112"/>
                  <a:pt x="609" y="112"/>
                  <a:pt x="609" y="112"/>
                </a:cubicBezTo>
                <a:cubicBezTo>
                  <a:pt x="580" y="125"/>
                  <a:pt x="552" y="140"/>
                  <a:pt x="524" y="156"/>
                </a:cubicBezTo>
                <a:cubicBezTo>
                  <a:pt x="523" y="156"/>
                  <a:pt x="522" y="157"/>
                  <a:pt x="520" y="157"/>
                </a:cubicBezTo>
                <a:close/>
                <a:moveTo>
                  <a:pt x="1512" y="133"/>
                </a:moveTo>
                <a:cubicBezTo>
                  <a:pt x="1511" y="133"/>
                  <a:pt x="1509" y="133"/>
                  <a:pt x="1508" y="132"/>
                </a:cubicBezTo>
                <a:cubicBezTo>
                  <a:pt x="1506" y="131"/>
                  <a:pt x="1504" y="129"/>
                  <a:pt x="1504" y="127"/>
                </a:cubicBezTo>
                <a:cubicBezTo>
                  <a:pt x="1503" y="125"/>
                  <a:pt x="1503" y="122"/>
                  <a:pt x="1504" y="120"/>
                </a:cubicBezTo>
                <a:cubicBezTo>
                  <a:pt x="1506" y="116"/>
                  <a:pt x="1512" y="115"/>
                  <a:pt x="1516" y="117"/>
                </a:cubicBezTo>
                <a:cubicBezTo>
                  <a:pt x="1520" y="119"/>
                  <a:pt x="1522" y="124"/>
                  <a:pt x="1519" y="128"/>
                </a:cubicBezTo>
                <a:cubicBezTo>
                  <a:pt x="1518" y="131"/>
                  <a:pt x="1515" y="133"/>
                  <a:pt x="1512" y="133"/>
                </a:cubicBezTo>
                <a:close/>
                <a:moveTo>
                  <a:pt x="1487" y="120"/>
                </a:moveTo>
                <a:cubicBezTo>
                  <a:pt x="1485" y="120"/>
                  <a:pt x="1484" y="120"/>
                  <a:pt x="1483" y="119"/>
                </a:cubicBezTo>
                <a:cubicBezTo>
                  <a:pt x="1450" y="104"/>
                  <a:pt x="1416" y="89"/>
                  <a:pt x="1382" y="77"/>
                </a:cubicBezTo>
                <a:cubicBezTo>
                  <a:pt x="1381" y="77"/>
                  <a:pt x="1380" y="76"/>
                  <a:pt x="1379" y="76"/>
                </a:cubicBezTo>
                <a:cubicBezTo>
                  <a:pt x="1350" y="65"/>
                  <a:pt x="1319" y="56"/>
                  <a:pt x="1288" y="48"/>
                </a:cubicBezTo>
                <a:cubicBezTo>
                  <a:pt x="1284" y="47"/>
                  <a:pt x="1281" y="43"/>
                  <a:pt x="1282" y="38"/>
                </a:cubicBezTo>
                <a:cubicBezTo>
                  <a:pt x="1283" y="34"/>
                  <a:pt x="1288" y="31"/>
                  <a:pt x="1292" y="32"/>
                </a:cubicBezTo>
                <a:cubicBezTo>
                  <a:pt x="1324" y="40"/>
                  <a:pt x="1355" y="49"/>
                  <a:pt x="1385" y="60"/>
                </a:cubicBezTo>
                <a:cubicBezTo>
                  <a:pt x="1386" y="60"/>
                  <a:pt x="1386" y="61"/>
                  <a:pt x="1387" y="61"/>
                </a:cubicBezTo>
                <a:cubicBezTo>
                  <a:pt x="1388" y="61"/>
                  <a:pt x="1388" y="61"/>
                  <a:pt x="1388" y="61"/>
                </a:cubicBezTo>
                <a:cubicBezTo>
                  <a:pt x="1423" y="74"/>
                  <a:pt x="1457" y="88"/>
                  <a:pt x="1490" y="104"/>
                </a:cubicBezTo>
                <a:cubicBezTo>
                  <a:pt x="1492" y="105"/>
                  <a:pt x="1494" y="107"/>
                  <a:pt x="1495" y="109"/>
                </a:cubicBezTo>
                <a:cubicBezTo>
                  <a:pt x="1495" y="111"/>
                  <a:pt x="1495" y="113"/>
                  <a:pt x="1494" y="115"/>
                </a:cubicBezTo>
                <a:cubicBezTo>
                  <a:pt x="1493" y="118"/>
                  <a:pt x="1490" y="120"/>
                  <a:pt x="1487" y="120"/>
                </a:cubicBezTo>
                <a:close/>
                <a:moveTo>
                  <a:pt x="737" y="62"/>
                </a:moveTo>
                <a:cubicBezTo>
                  <a:pt x="734" y="62"/>
                  <a:pt x="730" y="59"/>
                  <a:pt x="729" y="56"/>
                </a:cubicBezTo>
                <a:cubicBezTo>
                  <a:pt x="728" y="51"/>
                  <a:pt x="730" y="47"/>
                  <a:pt x="735" y="45"/>
                </a:cubicBezTo>
                <a:cubicBezTo>
                  <a:pt x="739" y="44"/>
                  <a:pt x="744" y="47"/>
                  <a:pt x="745" y="51"/>
                </a:cubicBezTo>
                <a:cubicBezTo>
                  <a:pt x="747" y="55"/>
                  <a:pt x="744" y="60"/>
                  <a:pt x="740" y="62"/>
                </a:cubicBezTo>
                <a:cubicBezTo>
                  <a:pt x="739" y="62"/>
                  <a:pt x="738" y="62"/>
                  <a:pt x="737" y="62"/>
                </a:cubicBezTo>
                <a:close/>
                <a:moveTo>
                  <a:pt x="764" y="54"/>
                </a:moveTo>
                <a:cubicBezTo>
                  <a:pt x="761" y="54"/>
                  <a:pt x="757" y="51"/>
                  <a:pt x="756" y="48"/>
                </a:cubicBezTo>
                <a:cubicBezTo>
                  <a:pt x="755" y="43"/>
                  <a:pt x="758" y="39"/>
                  <a:pt x="762" y="37"/>
                </a:cubicBezTo>
                <a:cubicBezTo>
                  <a:pt x="793" y="29"/>
                  <a:pt x="825" y="22"/>
                  <a:pt x="857" y="16"/>
                </a:cubicBezTo>
                <a:cubicBezTo>
                  <a:pt x="894" y="9"/>
                  <a:pt x="932" y="5"/>
                  <a:pt x="970" y="2"/>
                </a:cubicBezTo>
                <a:cubicBezTo>
                  <a:pt x="975" y="2"/>
                  <a:pt x="979" y="5"/>
                  <a:pt x="979" y="10"/>
                </a:cubicBezTo>
                <a:cubicBezTo>
                  <a:pt x="979" y="15"/>
                  <a:pt x="976" y="19"/>
                  <a:pt x="971" y="19"/>
                </a:cubicBezTo>
                <a:cubicBezTo>
                  <a:pt x="934" y="22"/>
                  <a:pt x="897" y="26"/>
                  <a:pt x="860" y="33"/>
                </a:cubicBezTo>
                <a:cubicBezTo>
                  <a:pt x="828" y="38"/>
                  <a:pt x="797" y="45"/>
                  <a:pt x="767" y="54"/>
                </a:cubicBezTo>
                <a:cubicBezTo>
                  <a:pt x="766" y="54"/>
                  <a:pt x="765" y="54"/>
                  <a:pt x="764" y="54"/>
                </a:cubicBezTo>
                <a:close/>
                <a:moveTo>
                  <a:pt x="1263" y="42"/>
                </a:moveTo>
                <a:cubicBezTo>
                  <a:pt x="1262" y="42"/>
                  <a:pt x="1262" y="42"/>
                  <a:pt x="1261" y="42"/>
                </a:cubicBezTo>
                <a:cubicBezTo>
                  <a:pt x="1256" y="41"/>
                  <a:pt x="1253" y="36"/>
                  <a:pt x="1254" y="32"/>
                </a:cubicBezTo>
                <a:cubicBezTo>
                  <a:pt x="1255" y="27"/>
                  <a:pt x="1260" y="24"/>
                  <a:pt x="1265" y="25"/>
                </a:cubicBezTo>
                <a:cubicBezTo>
                  <a:pt x="1267" y="26"/>
                  <a:pt x="1269" y="27"/>
                  <a:pt x="1270" y="29"/>
                </a:cubicBezTo>
                <a:cubicBezTo>
                  <a:pt x="1271" y="31"/>
                  <a:pt x="1272" y="33"/>
                  <a:pt x="1271" y="35"/>
                </a:cubicBezTo>
                <a:cubicBezTo>
                  <a:pt x="1270" y="39"/>
                  <a:pt x="1267" y="42"/>
                  <a:pt x="1263" y="42"/>
                </a:cubicBezTo>
                <a:close/>
                <a:moveTo>
                  <a:pt x="1235" y="36"/>
                </a:moveTo>
                <a:cubicBezTo>
                  <a:pt x="1235" y="36"/>
                  <a:pt x="1234" y="36"/>
                  <a:pt x="1233" y="36"/>
                </a:cubicBezTo>
                <a:cubicBezTo>
                  <a:pt x="1197" y="29"/>
                  <a:pt x="1160" y="24"/>
                  <a:pt x="1123" y="21"/>
                </a:cubicBezTo>
                <a:cubicBezTo>
                  <a:pt x="1123" y="21"/>
                  <a:pt x="1123" y="21"/>
                  <a:pt x="1122" y="21"/>
                </a:cubicBezTo>
                <a:cubicBezTo>
                  <a:pt x="1094" y="18"/>
                  <a:pt x="1065" y="17"/>
                  <a:pt x="1037" y="17"/>
                </a:cubicBezTo>
                <a:cubicBezTo>
                  <a:pt x="1034" y="17"/>
                  <a:pt x="1031" y="17"/>
                  <a:pt x="1027" y="17"/>
                </a:cubicBezTo>
                <a:cubicBezTo>
                  <a:pt x="1027" y="17"/>
                  <a:pt x="1027" y="17"/>
                  <a:pt x="1027" y="17"/>
                </a:cubicBezTo>
                <a:cubicBezTo>
                  <a:pt x="1022" y="17"/>
                  <a:pt x="1019" y="13"/>
                  <a:pt x="1019" y="9"/>
                </a:cubicBezTo>
                <a:cubicBezTo>
                  <a:pt x="1018" y="4"/>
                  <a:pt x="1022" y="0"/>
                  <a:pt x="1027" y="0"/>
                </a:cubicBezTo>
                <a:cubicBezTo>
                  <a:pt x="1031" y="0"/>
                  <a:pt x="1034" y="0"/>
                  <a:pt x="1037" y="0"/>
                </a:cubicBezTo>
                <a:cubicBezTo>
                  <a:pt x="1066" y="0"/>
                  <a:pt x="1095" y="1"/>
                  <a:pt x="1124" y="4"/>
                </a:cubicBezTo>
                <a:cubicBezTo>
                  <a:pt x="1162" y="7"/>
                  <a:pt x="1200" y="12"/>
                  <a:pt x="1237" y="19"/>
                </a:cubicBezTo>
                <a:cubicBezTo>
                  <a:pt x="1241" y="20"/>
                  <a:pt x="1244" y="25"/>
                  <a:pt x="1243" y="29"/>
                </a:cubicBezTo>
                <a:cubicBezTo>
                  <a:pt x="1243" y="33"/>
                  <a:pt x="1239" y="36"/>
                  <a:pt x="1235" y="36"/>
                </a:cubicBezTo>
                <a:close/>
                <a:moveTo>
                  <a:pt x="999" y="18"/>
                </a:moveTo>
                <a:cubicBezTo>
                  <a:pt x="994" y="18"/>
                  <a:pt x="990" y="14"/>
                  <a:pt x="990" y="10"/>
                </a:cubicBezTo>
                <a:cubicBezTo>
                  <a:pt x="990" y="7"/>
                  <a:pt x="991" y="5"/>
                  <a:pt x="993" y="3"/>
                </a:cubicBezTo>
                <a:cubicBezTo>
                  <a:pt x="994" y="2"/>
                  <a:pt x="996" y="1"/>
                  <a:pt x="998" y="1"/>
                </a:cubicBezTo>
                <a:cubicBezTo>
                  <a:pt x="999" y="1"/>
                  <a:pt x="999" y="1"/>
                  <a:pt x="999" y="1"/>
                </a:cubicBezTo>
                <a:cubicBezTo>
                  <a:pt x="1003" y="1"/>
                  <a:pt x="1007" y="4"/>
                  <a:pt x="1007" y="9"/>
                </a:cubicBezTo>
                <a:cubicBezTo>
                  <a:pt x="1007" y="14"/>
                  <a:pt x="1004" y="18"/>
                  <a:pt x="999" y="18"/>
                </a:cubicBezTo>
                <a:cubicBezTo>
                  <a:pt x="999" y="18"/>
                  <a:pt x="999" y="18"/>
                  <a:pt x="999" y="18"/>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7" name="Freeform 6">
            <a:extLst>
              <a:ext uri="{FF2B5EF4-FFF2-40B4-BE49-F238E27FC236}">
                <a16:creationId xmlns:a16="http://schemas.microsoft.com/office/drawing/2014/main" id="{217DABC6-4A28-4EE5-AF3D-A1067C708E92}"/>
              </a:ext>
            </a:extLst>
          </p:cNvPr>
          <p:cNvSpPr>
            <a:spLocks noEditPoints="1"/>
          </p:cNvSpPr>
          <p:nvPr/>
        </p:nvSpPr>
        <p:spPr bwMode="auto">
          <a:xfrm>
            <a:off x="3976975" y="1154425"/>
            <a:ext cx="4238051" cy="4244389"/>
          </a:xfrm>
          <a:custGeom>
            <a:avLst/>
            <a:gdLst>
              <a:gd name="T0" fmla="*/ 991 w 2004"/>
              <a:gd name="T1" fmla="*/ 1989 h 2006"/>
              <a:gd name="T2" fmla="*/ 1003 w 2004"/>
              <a:gd name="T3" fmla="*/ 2006 h 2006"/>
              <a:gd name="T4" fmla="*/ 1354 w 2004"/>
              <a:gd name="T5" fmla="*/ 1924 h 2006"/>
              <a:gd name="T6" fmla="*/ 1037 w 2004"/>
              <a:gd name="T7" fmla="*/ 2005 h 2006"/>
              <a:gd name="T8" fmla="*/ 631 w 2004"/>
              <a:gd name="T9" fmla="*/ 1925 h 2006"/>
              <a:gd name="T10" fmla="*/ 958 w 2004"/>
              <a:gd name="T11" fmla="*/ 2005 h 2006"/>
              <a:gd name="T12" fmla="*/ 1408 w 2004"/>
              <a:gd name="T13" fmla="*/ 1920 h 2006"/>
              <a:gd name="T14" fmla="*/ 584 w 2004"/>
              <a:gd name="T15" fmla="*/ 1905 h 2006"/>
              <a:gd name="T16" fmla="*/ 1422 w 2004"/>
              <a:gd name="T17" fmla="*/ 1904 h 2006"/>
              <a:gd name="T18" fmla="*/ 1704 w 2004"/>
              <a:gd name="T19" fmla="*/ 1707 h 2006"/>
              <a:gd name="T20" fmla="*/ 1430 w 2004"/>
              <a:gd name="T21" fmla="*/ 1909 h 2006"/>
              <a:gd name="T22" fmla="*/ 294 w 2004"/>
              <a:gd name="T23" fmla="*/ 1701 h 2006"/>
              <a:gd name="T24" fmla="*/ 566 w 2004"/>
              <a:gd name="T25" fmla="*/ 1905 h 2006"/>
              <a:gd name="T26" fmla="*/ 1739 w 2004"/>
              <a:gd name="T27" fmla="*/ 1682 h 2006"/>
              <a:gd name="T28" fmla="*/ 259 w 2004"/>
              <a:gd name="T29" fmla="*/ 1664 h 2006"/>
              <a:gd name="T30" fmla="*/ 1746 w 2004"/>
              <a:gd name="T31" fmla="*/ 1662 h 2006"/>
              <a:gd name="T32" fmla="*/ 1926 w 2004"/>
              <a:gd name="T33" fmla="*/ 1369 h 2006"/>
              <a:gd name="T34" fmla="*/ 1752 w 2004"/>
              <a:gd name="T35" fmla="*/ 1664 h 2006"/>
              <a:gd name="T36" fmla="*/ 70 w 2004"/>
              <a:gd name="T37" fmla="*/ 1372 h 2006"/>
              <a:gd name="T38" fmla="*/ 253 w 2004"/>
              <a:gd name="T39" fmla="*/ 1643 h 2006"/>
              <a:gd name="T40" fmla="*/ 1933 w 2004"/>
              <a:gd name="T41" fmla="*/ 1327 h 2006"/>
              <a:gd name="T42" fmla="*/ 60 w 2004"/>
              <a:gd name="T43" fmla="*/ 1345 h 2006"/>
              <a:gd name="T44" fmla="*/ 68 w 2004"/>
              <a:gd name="T45" fmla="*/ 1351 h 2006"/>
              <a:gd name="T46" fmla="*/ 1987 w 2004"/>
              <a:gd name="T47" fmla="*/ 1037 h 2006"/>
              <a:gd name="T48" fmla="*/ 2004 w 2004"/>
              <a:gd name="T49" fmla="*/ 1037 h 2006"/>
              <a:gd name="T50" fmla="*/ 44 w 2004"/>
              <a:gd name="T51" fmla="*/ 1297 h 2006"/>
              <a:gd name="T52" fmla="*/ 9 w 2004"/>
              <a:gd name="T53" fmla="*/ 962 h 2006"/>
              <a:gd name="T54" fmla="*/ 60 w 2004"/>
              <a:gd name="T55" fmla="*/ 1292 h 2006"/>
              <a:gd name="T56" fmla="*/ 1992 w 2004"/>
              <a:gd name="T57" fmla="*/ 920 h 2006"/>
              <a:gd name="T58" fmla="*/ 10 w 2004"/>
              <a:gd name="T59" fmla="*/ 951 h 2006"/>
              <a:gd name="T60" fmla="*/ 10 w 2004"/>
              <a:gd name="T61" fmla="*/ 951 h 2006"/>
              <a:gd name="T62" fmla="*/ 1896 w 2004"/>
              <a:gd name="T63" fmla="*/ 589 h 2006"/>
              <a:gd name="T64" fmla="*/ 1999 w 2004"/>
              <a:gd name="T65" fmla="*/ 899 h 2006"/>
              <a:gd name="T66" fmla="*/ 54 w 2004"/>
              <a:gd name="T67" fmla="*/ 679 h 2006"/>
              <a:gd name="T68" fmla="*/ 85 w 2004"/>
              <a:gd name="T69" fmla="*/ 643 h 2006"/>
              <a:gd name="T70" fmla="*/ 1883 w 2004"/>
              <a:gd name="T71" fmla="*/ 564 h 2006"/>
              <a:gd name="T72" fmla="*/ 1891 w 2004"/>
              <a:gd name="T73" fmla="*/ 568 h 2006"/>
              <a:gd name="T74" fmla="*/ 135 w 2004"/>
              <a:gd name="T75" fmla="*/ 536 h 2006"/>
              <a:gd name="T76" fmla="*/ 1799 w 2004"/>
              <a:gd name="T77" fmla="*/ 425 h 2006"/>
              <a:gd name="T78" fmla="*/ 1813 w 2004"/>
              <a:gd name="T79" fmla="*/ 415 h 2006"/>
              <a:gd name="T80" fmla="*/ 137 w 2004"/>
              <a:gd name="T81" fmla="*/ 515 h 2006"/>
              <a:gd name="T82" fmla="*/ 355 w 2004"/>
              <a:gd name="T83" fmla="*/ 249 h 2006"/>
              <a:gd name="T84" fmla="*/ 141 w 2004"/>
              <a:gd name="T85" fmla="*/ 516 h 2006"/>
              <a:gd name="T86" fmla="*/ 1646 w 2004"/>
              <a:gd name="T87" fmla="*/ 236 h 2006"/>
              <a:gd name="T88" fmla="*/ 383 w 2004"/>
              <a:gd name="T89" fmla="*/ 216 h 2006"/>
              <a:gd name="T90" fmla="*/ 1596 w 2004"/>
              <a:gd name="T91" fmla="*/ 217 h 2006"/>
              <a:gd name="T92" fmla="*/ 1314 w 2004"/>
              <a:gd name="T93" fmla="*/ 51 h 2006"/>
              <a:gd name="T94" fmla="*/ 1601 w 2004"/>
              <a:gd name="T95" fmla="*/ 219 h 2006"/>
              <a:gd name="T96" fmla="*/ 599 w 2004"/>
              <a:gd name="T97" fmla="*/ 105 h 2006"/>
              <a:gd name="T98" fmla="*/ 718 w 2004"/>
              <a:gd name="T99" fmla="*/ 42 h 2006"/>
              <a:gd name="T100" fmla="*/ 723 w 2004"/>
              <a:gd name="T101" fmla="*/ 59 h 2006"/>
              <a:gd name="T102" fmla="*/ 1254 w 2004"/>
              <a:gd name="T103" fmla="*/ 42 h 2006"/>
              <a:gd name="T104" fmla="*/ 1233 w 2004"/>
              <a:gd name="T105" fmla="*/ 46 h 2006"/>
              <a:gd name="T106" fmla="*/ 909 w 2004"/>
              <a:gd name="T107" fmla="*/ 6 h 2006"/>
              <a:gd name="T108" fmla="*/ 1235 w 2004"/>
              <a:gd name="T109" fmla="*/ 46 h 2006"/>
              <a:gd name="T110" fmla="*/ 882 w 2004"/>
              <a:gd name="T111" fmla="*/ 26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4" h="2006">
                <a:moveTo>
                  <a:pt x="1003" y="2006"/>
                </a:moveTo>
                <a:cubicBezTo>
                  <a:pt x="999" y="2006"/>
                  <a:pt x="995" y="2006"/>
                  <a:pt x="991" y="2006"/>
                </a:cubicBezTo>
                <a:cubicBezTo>
                  <a:pt x="986" y="2006"/>
                  <a:pt x="986" y="2006"/>
                  <a:pt x="986" y="2006"/>
                </a:cubicBezTo>
                <a:cubicBezTo>
                  <a:pt x="981" y="2006"/>
                  <a:pt x="978" y="2002"/>
                  <a:pt x="978" y="1997"/>
                </a:cubicBezTo>
                <a:cubicBezTo>
                  <a:pt x="978" y="1992"/>
                  <a:pt x="982" y="1989"/>
                  <a:pt x="986" y="1989"/>
                </a:cubicBezTo>
                <a:cubicBezTo>
                  <a:pt x="991" y="1989"/>
                  <a:pt x="991" y="1989"/>
                  <a:pt x="991" y="1989"/>
                </a:cubicBezTo>
                <a:cubicBezTo>
                  <a:pt x="995" y="1989"/>
                  <a:pt x="999" y="1989"/>
                  <a:pt x="1003" y="1989"/>
                </a:cubicBezTo>
                <a:cubicBezTo>
                  <a:pt x="1009" y="1989"/>
                  <a:pt x="1009" y="1989"/>
                  <a:pt x="1009" y="1989"/>
                </a:cubicBezTo>
                <a:cubicBezTo>
                  <a:pt x="1009" y="1989"/>
                  <a:pt x="1009" y="1989"/>
                  <a:pt x="1009" y="1989"/>
                </a:cubicBezTo>
                <a:cubicBezTo>
                  <a:pt x="1014" y="1989"/>
                  <a:pt x="1017" y="1993"/>
                  <a:pt x="1017" y="1997"/>
                </a:cubicBezTo>
                <a:cubicBezTo>
                  <a:pt x="1017" y="2002"/>
                  <a:pt x="1014" y="2006"/>
                  <a:pt x="1009" y="2006"/>
                </a:cubicBezTo>
                <a:lnTo>
                  <a:pt x="1003" y="2006"/>
                </a:lnTo>
                <a:close/>
                <a:moveTo>
                  <a:pt x="1037" y="2005"/>
                </a:moveTo>
                <a:cubicBezTo>
                  <a:pt x="1033" y="2005"/>
                  <a:pt x="1029" y="2002"/>
                  <a:pt x="1029" y="1997"/>
                </a:cubicBezTo>
                <a:cubicBezTo>
                  <a:pt x="1029" y="1992"/>
                  <a:pt x="1032" y="1988"/>
                  <a:pt x="1037" y="1988"/>
                </a:cubicBezTo>
                <a:cubicBezTo>
                  <a:pt x="1074" y="1987"/>
                  <a:pt x="1111" y="1983"/>
                  <a:pt x="1148" y="1978"/>
                </a:cubicBezTo>
                <a:cubicBezTo>
                  <a:pt x="1148" y="1978"/>
                  <a:pt x="1148" y="1978"/>
                  <a:pt x="1148" y="1978"/>
                </a:cubicBezTo>
                <a:cubicBezTo>
                  <a:pt x="1219" y="1967"/>
                  <a:pt x="1288" y="1949"/>
                  <a:pt x="1354" y="1924"/>
                </a:cubicBezTo>
                <a:cubicBezTo>
                  <a:pt x="1359" y="1922"/>
                  <a:pt x="1363" y="1924"/>
                  <a:pt x="1365" y="1929"/>
                </a:cubicBezTo>
                <a:cubicBezTo>
                  <a:pt x="1367" y="1933"/>
                  <a:pt x="1365" y="1938"/>
                  <a:pt x="1360" y="1939"/>
                </a:cubicBezTo>
                <a:cubicBezTo>
                  <a:pt x="1293" y="1965"/>
                  <a:pt x="1223" y="1984"/>
                  <a:pt x="1151" y="1995"/>
                </a:cubicBezTo>
                <a:cubicBezTo>
                  <a:pt x="1151" y="1995"/>
                  <a:pt x="1151" y="1995"/>
                  <a:pt x="1151" y="1995"/>
                </a:cubicBezTo>
                <a:cubicBezTo>
                  <a:pt x="1113" y="2000"/>
                  <a:pt x="1075" y="2004"/>
                  <a:pt x="1037" y="2005"/>
                </a:cubicBezTo>
                <a:cubicBezTo>
                  <a:pt x="1037" y="2005"/>
                  <a:pt x="1037" y="2005"/>
                  <a:pt x="1037" y="2005"/>
                </a:cubicBezTo>
                <a:close/>
                <a:moveTo>
                  <a:pt x="958" y="2005"/>
                </a:moveTo>
                <a:cubicBezTo>
                  <a:pt x="958" y="2005"/>
                  <a:pt x="958" y="2005"/>
                  <a:pt x="958" y="2005"/>
                </a:cubicBezTo>
                <a:cubicBezTo>
                  <a:pt x="886" y="2002"/>
                  <a:pt x="814" y="1990"/>
                  <a:pt x="744" y="1972"/>
                </a:cubicBezTo>
                <a:cubicBezTo>
                  <a:pt x="744" y="1972"/>
                  <a:pt x="744" y="1972"/>
                  <a:pt x="744" y="1972"/>
                </a:cubicBezTo>
                <a:cubicBezTo>
                  <a:pt x="707" y="1962"/>
                  <a:pt x="671" y="1950"/>
                  <a:pt x="635" y="1936"/>
                </a:cubicBezTo>
                <a:cubicBezTo>
                  <a:pt x="631" y="1934"/>
                  <a:pt x="629" y="1929"/>
                  <a:pt x="631" y="1925"/>
                </a:cubicBezTo>
                <a:cubicBezTo>
                  <a:pt x="632" y="1921"/>
                  <a:pt x="637" y="1919"/>
                  <a:pt x="642" y="1920"/>
                </a:cubicBezTo>
                <a:cubicBezTo>
                  <a:pt x="676" y="1934"/>
                  <a:pt x="712" y="1946"/>
                  <a:pt x="748" y="1955"/>
                </a:cubicBezTo>
                <a:cubicBezTo>
                  <a:pt x="748" y="1955"/>
                  <a:pt x="748" y="1955"/>
                  <a:pt x="748" y="1955"/>
                </a:cubicBezTo>
                <a:cubicBezTo>
                  <a:pt x="817" y="1974"/>
                  <a:pt x="888" y="1985"/>
                  <a:pt x="958" y="1988"/>
                </a:cubicBezTo>
                <a:cubicBezTo>
                  <a:pt x="963" y="1988"/>
                  <a:pt x="967" y="1992"/>
                  <a:pt x="966" y="1997"/>
                </a:cubicBezTo>
                <a:cubicBezTo>
                  <a:pt x="966" y="2001"/>
                  <a:pt x="963" y="2005"/>
                  <a:pt x="958" y="2005"/>
                </a:cubicBezTo>
                <a:close/>
                <a:moveTo>
                  <a:pt x="1384" y="1930"/>
                </a:moveTo>
                <a:cubicBezTo>
                  <a:pt x="1380" y="1930"/>
                  <a:pt x="1377" y="1928"/>
                  <a:pt x="1376" y="1924"/>
                </a:cubicBezTo>
                <a:cubicBezTo>
                  <a:pt x="1374" y="1920"/>
                  <a:pt x="1376" y="1915"/>
                  <a:pt x="1380" y="1913"/>
                </a:cubicBezTo>
                <a:cubicBezTo>
                  <a:pt x="1387" y="1910"/>
                  <a:pt x="1394" y="1907"/>
                  <a:pt x="1401" y="1904"/>
                </a:cubicBezTo>
                <a:cubicBezTo>
                  <a:pt x="1405" y="1902"/>
                  <a:pt x="1410" y="1904"/>
                  <a:pt x="1412" y="1909"/>
                </a:cubicBezTo>
                <a:cubicBezTo>
                  <a:pt x="1414" y="1913"/>
                  <a:pt x="1412" y="1918"/>
                  <a:pt x="1408" y="1920"/>
                </a:cubicBezTo>
                <a:cubicBezTo>
                  <a:pt x="1401" y="1923"/>
                  <a:pt x="1394" y="1926"/>
                  <a:pt x="1387" y="1929"/>
                </a:cubicBezTo>
                <a:cubicBezTo>
                  <a:pt x="1386" y="1929"/>
                  <a:pt x="1385" y="1930"/>
                  <a:pt x="1384" y="1930"/>
                </a:cubicBezTo>
                <a:close/>
                <a:moveTo>
                  <a:pt x="612" y="1926"/>
                </a:moveTo>
                <a:cubicBezTo>
                  <a:pt x="611" y="1926"/>
                  <a:pt x="610" y="1926"/>
                  <a:pt x="609" y="1925"/>
                </a:cubicBezTo>
                <a:cubicBezTo>
                  <a:pt x="602" y="1922"/>
                  <a:pt x="595" y="1919"/>
                  <a:pt x="588" y="1916"/>
                </a:cubicBezTo>
                <a:cubicBezTo>
                  <a:pt x="584" y="1914"/>
                  <a:pt x="582" y="1909"/>
                  <a:pt x="584" y="1905"/>
                </a:cubicBezTo>
                <a:cubicBezTo>
                  <a:pt x="586" y="1901"/>
                  <a:pt x="591" y="1899"/>
                  <a:pt x="595" y="1901"/>
                </a:cubicBezTo>
                <a:cubicBezTo>
                  <a:pt x="602" y="1904"/>
                  <a:pt x="609" y="1907"/>
                  <a:pt x="616" y="1910"/>
                </a:cubicBezTo>
                <a:cubicBezTo>
                  <a:pt x="620" y="1911"/>
                  <a:pt x="622" y="1916"/>
                  <a:pt x="620" y="1921"/>
                </a:cubicBezTo>
                <a:cubicBezTo>
                  <a:pt x="619" y="1924"/>
                  <a:pt x="616" y="1926"/>
                  <a:pt x="612" y="1926"/>
                </a:cubicBezTo>
                <a:close/>
                <a:moveTo>
                  <a:pt x="1430" y="1909"/>
                </a:moveTo>
                <a:cubicBezTo>
                  <a:pt x="1427" y="1909"/>
                  <a:pt x="1424" y="1907"/>
                  <a:pt x="1422" y="1904"/>
                </a:cubicBezTo>
                <a:cubicBezTo>
                  <a:pt x="1420" y="1900"/>
                  <a:pt x="1422" y="1895"/>
                  <a:pt x="1426" y="1893"/>
                </a:cubicBezTo>
                <a:cubicBezTo>
                  <a:pt x="1460" y="1877"/>
                  <a:pt x="1493" y="1858"/>
                  <a:pt x="1524" y="1839"/>
                </a:cubicBezTo>
                <a:cubicBezTo>
                  <a:pt x="1524" y="1839"/>
                  <a:pt x="1525" y="1839"/>
                  <a:pt x="1525" y="1839"/>
                </a:cubicBezTo>
                <a:cubicBezTo>
                  <a:pt x="1582" y="1803"/>
                  <a:pt x="1635" y="1762"/>
                  <a:pt x="1683" y="1716"/>
                </a:cubicBezTo>
                <a:cubicBezTo>
                  <a:pt x="1686" y="1713"/>
                  <a:pt x="1689" y="1710"/>
                  <a:pt x="1692" y="1707"/>
                </a:cubicBezTo>
                <a:cubicBezTo>
                  <a:pt x="1695" y="1704"/>
                  <a:pt x="1700" y="1704"/>
                  <a:pt x="1704" y="1707"/>
                </a:cubicBezTo>
                <a:cubicBezTo>
                  <a:pt x="1707" y="1711"/>
                  <a:pt x="1707" y="1716"/>
                  <a:pt x="1704" y="1719"/>
                </a:cubicBezTo>
                <a:cubicBezTo>
                  <a:pt x="1701" y="1722"/>
                  <a:pt x="1698" y="1725"/>
                  <a:pt x="1695" y="1728"/>
                </a:cubicBezTo>
                <a:cubicBezTo>
                  <a:pt x="1646" y="1775"/>
                  <a:pt x="1592" y="1817"/>
                  <a:pt x="1534" y="1853"/>
                </a:cubicBezTo>
                <a:cubicBezTo>
                  <a:pt x="1534" y="1853"/>
                  <a:pt x="1534" y="1853"/>
                  <a:pt x="1534" y="1853"/>
                </a:cubicBezTo>
                <a:cubicBezTo>
                  <a:pt x="1501" y="1873"/>
                  <a:pt x="1468" y="1892"/>
                  <a:pt x="1434" y="1908"/>
                </a:cubicBezTo>
                <a:cubicBezTo>
                  <a:pt x="1432" y="1909"/>
                  <a:pt x="1431" y="1909"/>
                  <a:pt x="1430" y="1909"/>
                </a:cubicBezTo>
                <a:close/>
                <a:moveTo>
                  <a:pt x="566" y="1905"/>
                </a:moveTo>
                <a:cubicBezTo>
                  <a:pt x="565" y="1905"/>
                  <a:pt x="564" y="1905"/>
                  <a:pt x="562" y="1904"/>
                </a:cubicBezTo>
                <a:cubicBezTo>
                  <a:pt x="497" y="1872"/>
                  <a:pt x="436" y="1833"/>
                  <a:pt x="379" y="1789"/>
                </a:cubicBezTo>
                <a:cubicBezTo>
                  <a:pt x="379" y="1789"/>
                  <a:pt x="379" y="1789"/>
                  <a:pt x="379" y="1789"/>
                </a:cubicBezTo>
                <a:cubicBezTo>
                  <a:pt x="349" y="1765"/>
                  <a:pt x="321" y="1740"/>
                  <a:pt x="294" y="1713"/>
                </a:cubicBezTo>
                <a:cubicBezTo>
                  <a:pt x="291" y="1710"/>
                  <a:pt x="291" y="1704"/>
                  <a:pt x="294" y="1701"/>
                </a:cubicBezTo>
                <a:cubicBezTo>
                  <a:pt x="297" y="1698"/>
                  <a:pt x="303" y="1698"/>
                  <a:pt x="306" y="1701"/>
                </a:cubicBezTo>
                <a:cubicBezTo>
                  <a:pt x="332" y="1727"/>
                  <a:pt x="360" y="1752"/>
                  <a:pt x="390" y="1775"/>
                </a:cubicBezTo>
                <a:cubicBezTo>
                  <a:pt x="390" y="1775"/>
                  <a:pt x="390" y="1775"/>
                  <a:pt x="390" y="1775"/>
                </a:cubicBezTo>
                <a:cubicBezTo>
                  <a:pt x="445" y="1819"/>
                  <a:pt x="506" y="1858"/>
                  <a:pt x="570" y="1889"/>
                </a:cubicBezTo>
                <a:cubicBezTo>
                  <a:pt x="574" y="1891"/>
                  <a:pt x="576" y="1896"/>
                  <a:pt x="574" y="1900"/>
                </a:cubicBezTo>
                <a:cubicBezTo>
                  <a:pt x="572" y="1903"/>
                  <a:pt x="569" y="1905"/>
                  <a:pt x="566" y="1905"/>
                </a:cubicBezTo>
                <a:close/>
                <a:moveTo>
                  <a:pt x="1718" y="1702"/>
                </a:moveTo>
                <a:cubicBezTo>
                  <a:pt x="1715" y="1702"/>
                  <a:pt x="1713" y="1701"/>
                  <a:pt x="1712" y="1699"/>
                </a:cubicBezTo>
                <a:cubicBezTo>
                  <a:pt x="1708" y="1696"/>
                  <a:pt x="1708" y="1691"/>
                  <a:pt x="1711" y="1687"/>
                </a:cubicBezTo>
                <a:cubicBezTo>
                  <a:pt x="1717" y="1682"/>
                  <a:pt x="1722" y="1676"/>
                  <a:pt x="1727" y="1671"/>
                </a:cubicBezTo>
                <a:cubicBezTo>
                  <a:pt x="1730" y="1667"/>
                  <a:pt x="1735" y="1667"/>
                  <a:pt x="1739" y="1670"/>
                </a:cubicBezTo>
                <a:cubicBezTo>
                  <a:pt x="1742" y="1674"/>
                  <a:pt x="1742" y="1679"/>
                  <a:pt x="1739" y="1682"/>
                </a:cubicBezTo>
                <a:cubicBezTo>
                  <a:pt x="1734" y="1688"/>
                  <a:pt x="1729" y="1693"/>
                  <a:pt x="1724" y="1699"/>
                </a:cubicBezTo>
                <a:cubicBezTo>
                  <a:pt x="1722" y="1701"/>
                  <a:pt x="1720" y="1702"/>
                  <a:pt x="1718" y="1702"/>
                </a:cubicBezTo>
                <a:close/>
                <a:moveTo>
                  <a:pt x="280" y="1695"/>
                </a:moveTo>
                <a:cubicBezTo>
                  <a:pt x="278" y="1695"/>
                  <a:pt x="276" y="1694"/>
                  <a:pt x="274" y="1692"/>
                </a:cubicBezTo>
                <a:cubicBezTo>
                  <a:pt x="269" y="1687"/>
                  <a:pt x="264" y="1681"/>
                  <a:pt x="259" y="1676"/>
                </a:cubicBezTo>
                <a:cubicBezTo>
                  <a:pt x="255" y="1672"/>
                  <a:pt x="256" y="1667"/>
                  <a:pt x="259" y="1664"/>
                </a:cubicBezTo>
                <a:cubicBezTo>
                  <a:pt x="263" y="1661"/>
                  <a:pt x="268" y="1661"/>
                  <a:pt x="271" y="1664"/>
                </a:cubicBezTo>
                <a:cubicBezTo>
                  <a:pt x="276" y="1670"/>
                  <a:pt x="281" y="1675"/>
                  <a:pt x="286" y="1681"/>
                </a:cubicBezTo>
                <a:cubicBezTo>
                  <a:pt x="290" y="1684"/>
                  <a:pt x="289" y="1690"/>
                  <a:pt x="286" y="1693"/>
                </a:cubicBezTo>
                <a:cubicBezTo>
                  <a:pt x="284" y="1694"/>
                  <a:pt x="282" y="1695"/>
                  <a:pt x="280" y="1695"/>
                </a:cubicBezTo>
                <a:close/>
                <a:moveTo>
                  <a:pt x="1752" y="1664"/>
                </a:moveTo>
                <a:cubicBezTo>
                  <a:pt x="1750" y="1664"/>
                  <a:pt x="1748" y="1663"/>
                  <a:pt x="1746" y="1662"/>
                </a:cubicBezTo>
                <a:cubicBezTo>
                  <a:pt x="1743" y="1659"/>
                  <a:pt x="1742" y="1653"/>
                  <a:pt x="1746" y="1650"/>
                </a:cubicBezTo>
                <a:cubicBezTo>
                  <a:pt x="1770" y="1622"/>
                  <a:pt x="1793" y="1592"/>
                  <a:pt x="1814" y="1561"/>
                </a:cubicBezTo>
                <a:cubicBezTo>
                  <a:pt x="1814" y="1561"/>
                  <a:pt x="1814" y="1561"/>
                  <a:pt x="1814" y="1561"/>
                </a:cubicBezTo>
                <a:cubicBezTo>
                  <a:pt x="1848" y="1512"/>
                  <a:pt x="1877" y="1460"/>
                  <a:pt x="1901" y="1406"/>
                </a:cubicBezTo>
                <a:cubicBezTo>
                  <a:pt x="1906" y="1395"/>
                  <a:pt x="1910" y="1385"/>
                  <a:pt x="1915" y="1374"/>
                </a:cubicBezTo>
                <a:cubicBezTo>
                  <a:pt x="1917" y="1370"/>
                  <a:pt x="1922" y="1367"/>
                  <a:pt x="1926" y="1369"/>
                </a:cubicBezTo>
                <a:cubicBezTo>
                  <a:pt x="1930" y="1371"/>
                  <a:pt x="1932" y="1376"/>
                  <a:pt x="1931" y="1380"/>
                </a:cubicBezTo>
                <a:cubicBezTo>
                  <a:pt x="1926" y="1391"/>
                  <a:pt x="1921" y="1402"/>
                  <a:pt x="1917" y="1413"/>
                </a:cubicBezTo>
                <a:cubicBezTo>
                  <a:pt x="1892" y="1468"/>
                  <a:pt x="1862" y="1521"/>
                  <a:pt x="1828" y="1571"/>
                </a:cubicBezTo>
                <a:cubicBezTo>
                  <a:pt x="1828" y="1571"/>
                  <a:pt x="1828" y="1571"/>
                  <a:pt x="1828" y="1571"/>
                </a:cubicBezTo>
                <a:cubicBezTo>
                  <a:pt x="1806" y="1602"/>
                  <a:pt x="1783" y="1633"/>
                  <a:pt x="1758" y="1661"/>
                </a:cubicBezTo>
                <a:cubicBezTo>
                  <a:pt x="1757" y="1663"/>
                  <a:pt x="1754" y="1664"/>
                  <a:pt x="1752" y="1664"/>
                </a:cubicBezTo>
                <a:close/>
                <a:moveTo>
                  <a:pt x="246" y="1657"/>
                </a:moveTo>
                <a:cubicBezTo>
                  <a:pt x="244" y="1657"/>
                  <a:pt x="241" y="1656"/>
                  <a:pt x="240" y="1654"/>
                </a:cubicBezTo>
                <a:cubicBezTo>
                  <a:pt x="193" y="1599"/>
                  <a:pt x="152" y="1539"/>
                  <a:pt x="118" y="1475"/>
                </a:cubicBezTo>
                <a:cubicBezTo>
                  <a:pt x="118" y="1475"/>
                  <a:pt x="118" y="1475"/>
                  <a:pt x="118" y="1475"/>
                </a:cubicBezTo>
                <a:cubicBezTo>
                  <a:pt x="104" y="1448"/>
                  <a:pt x="90" y="1421"/>
                  <a:pt x="79" y="1393"/>
                </a:cubicBezTo>
                <a:cubicBezTo>
                  <a:pt x="76" y="1386"/>
                  <a:pt x="73" y="1379"/>
                  <a:pt x="70" y="1372"/>
                </a:cubicBezTo>
                <a:cubicBezTo>
                  <a:pt x="69" y="1368"/>
                  <a:pt x="71" y="1363"/>
                  <a:pt x="75" y="1361"/>
                </a:cubicBezTo>
                <a:cubicBezTo>
                  <a:pt x="79" y="1359"/>
                  <a:pt x="84" y="1361"/>
                  <a:pt x="86" y="1366"/>
                </a:cubicBezTo>
                <a:cubicBezTo>
                  <a:pt x="89" y="1372"/>
                  <a:pt x="91" y="1379"/>
                  <a:pt x="94" y="1386"/>
                </a:cubicBezTo>
                <a:cubicBezTo>
                  <a:pt x="106" y="1414"/>
                  <a:pt x="119" y="1441"/>
                  <a:pt x="133" y="1467"/>
                </a:cubicBezTo>
                <a:cubicBezTo>
                  <a:pt x="133" y="1467"/>
                  <a:pt x="133" y="1467"/>
                  <a:pt x="133" y="1467"/>
                </a:cubicBezTo>
                <a:cubicBezTo>
                  <a:pt x="166" y="1530"/>
                  <a:pt x="207" y="1589"/>
                  <a:pt x="253" y="1643"/>
                </a:cubicBezTo>
                <a:cubicBezTo>
                  <a:pt x="256" y="1647"/>
                  <a:pt x="255" y="1652"/>
                  <a:pt x="252" y="1655"/>
                </a:cubicBezTo>
                <a:cubicBezTo>
                  <a:pt x="250" y="1657"/>
                  <a:pt x="248" y="1657"/>
                  <a:pt x="246" y="1657"/>
                </a:cubicBezTo>
                <a:close/>
                <a:moveTo>
                  <a:pt x="1933" y="1359"/>
                </a:moveTo>
                <a:cubicBezTo>
                  <a:pt x="1932" y="1359"/>
                  <a:pt x="1931" y="1359"/>
                  <a:pt x="1930" y="1359"/>
                </a:cubicBezTo>
                <a:cubicBezTo>
                  <a:pt x="1926" y="1357"/>
                  <a:pt x="1923" y="1352"/>
                  <a:pt x="1925" y="1348"/>
                </a:cubicBezTo>
                <a:cubicBezTo>
                  <a:pt x="1928" y="1341"/>
                  <a:pt x="1930" y="1334"/>
                  <a:pt x="1933" y="1327"/>
                </a:cubicBezTo>
                <a:cubicBezTo>
                  <a:pt x="1934" y="1322"/>
                  <a:pt x="1939" y="1320"/>
                  <a:pt x="1943" y="1321"/>
                </a:cubicBezTo>
                <a:cubicBezTo>
                  <a:pt x="1948" y="1323"/>
                  <a:pt x="1950" y="1328"/>
                  <a:pt x="1949" y="1332"/>
                </a:cubicBezTo>
                <a:cubicBezTo>
                  <a:pt x="1946" y="1339"/>
                  <a:pt x="1944" y="1347"/>
                  <a:pt x="1941" y="1354"/>
                </a:cubicBezTo>
                <a:cubicBezTo>
                  <a:pt x="1940" y="1357"/>
                  <a:pt x="1936" y="1359"/>
                  <a:pt x="1933" y="1359"/>
                </a:cubicBezTo>
                <a:close/>
                <a:moveTo>
                  <a:pt x="68" y="1351"/>
                </a:moveTo>
                <a:cubicBezTo>
                  <a:pt x="65" y="1351"/>
                  <a:pt x="61" y="1349"/>
                  <a:pt x="60" y="1345"/>
                </a:cubicBezTo>
                <a:cubicBezTo>
                  <a:pt x="58" y="1338"/>
                  <a:pt x="55" y="1331"/>
                  <a:pt x="53" y="1324"/>
                </a:cubicBezTo>
                <a:cubicBezTo>
                  <a:pt x="51" y="1319"/>
                  <a:pt x="53" y="1314"/>
                  <a:pt x="58" y="1313"/>
                </a:cubicBezTo>
                <a:cubicBezTo>
                  <a:pt x="62" y="1311"/>
                  <a:pt x="67" y="1314"/>
                  <a:pt x="69" y="1318"/>
                </a:cubicBezTo>
                <a:cubicBezTo>
                  <a:pt x="71" y="1325"/>
                  <a:pt x="74" y="1332"/>
                  <a:pt x="76" y="1339"/>
                </a:cubicBezTo>
                <a:cubicBezTo>
                  <a:pt x="78" y="1344"/>
                  <a:pt x="75" y="1349"/>
                  <a:pt x="71" y="1350"/>
                </a:cubicBezTo>
                <a:cubicBezTo>
                  <a:pt x="70" y="1351"/>
                  <a:pt x="69" y="1351"/>
                  <a:pt x="68" y="1351"/>
                </a:cubicBezTo>
                <a:close/>
                <a:moveTo>
                  <a:pt x="1950" y="1311"/>
                </a:moveTo>
                <a:cubicBezTo>
                  <a:pt x="1949" y="1311"/>
                  <a:pt x="1948" y="1311"/>
                  <a:pt x="1947" y="1311"/>
                </a:cubicBezTo>
                <a:cubicBezTo>
                  <a:pt x="1942" y="1309"/>
                  <a:pt x="1940" y="1304"/>
                  <a:pt x="1941" y="1300"/>
                </a:cubicBezTo>
                <a:cubicBezTo>
                  <a:pt x="1953" y="1264"/>
                  <a:pt x="1962" y="1228"/>
                  <a:pt x="1969" y="1191"/>
                </a:cubicBezTo>
                <a:cubicBezTo>
                  <a:pt x="1969" y="1191"/>
                  <a:pt x="1969" y="1191"/>
                  <a:pt x="1969" y="1191"/>
                </a:cubicBezTo>
                <a:cubicBezTo>
                  <a:pt x="1979" y="1140"/>
                  <a:pt x="1985" y="1088"/>
                  <a:pt x="1987" y="1037"/>
                </a:cubicBezTo>
                <a:cubicBezTo>
                  <a:pt x="1987" y="1026"/>
                  <a:pt x="1987" y="1014"/>
                  <a:pt x="1987" y="1003"/>
                </a:cubicBezTo>
                <a:cubicBezTo>
                  <a:pt x="1987" y="995"/>
                  <a:pt x="1987" y="987"/>
                  <a:pt x="1987" y="979"/>
                </a:cubicBezTo>
                <a:cubicBezTo>
                  <a:pt x="1987" y="975"/>
                  <a:pt x="1991" y="971"/>
                  <a:pt x="1995" y="971"/>
                </a:cubicBezTo>
                <a:cubicBezTo>
                  <a:pt x="2000" y="971"/>
                  <a:pt x="2004" y="974"/>
                  <a:pt x="2004" y="979"/>
                </a:cubicBezTo>
                <a:cubicBezTo>
                  <a:pt x="2004" y="987"/>
                  <a:pt x="2004" y="995"/>
                  <a:pt x="2004" y="1003"/>
                </a:cubicBezTo>
                <a:cubicBezTo>
                  <a:pt x="2004" y="1015"/>
                  <a:pt x="2004" y="1026"/>
                  <a:pt x="2004" y="1037"/>
                </a:cubicBezTo>
                <a:cubicBezTo>
                  <a:pt x="2002" y="1090"/>
                  <a:pt x="1996" y="1143"/>
                  <a:pt x="1986" y="1195"/>
                </a:cubicBezTo>
                <a:cubicBezTo>
                  <a:pt x="1986" y="1195"/>
                  <a:pt x="1986" y="1195"/>
                  <a:pt x="1986" y="1195"/>
                </a:cubicBezTo>
                <a:cubicBezTo>
                  <a:pt x="1978" y="1232"/>
                  <a:pt x="1969" y="1269"/>
                  <a:pt x="1958" y="1305"/>
                </a:cubicBezTo>
                <a:cubicBezTo>
                  <a:pt x="1956" y="1309"/>
                  <a:pt x="1953" y="1311"/>
                  <a:pt x="1950" y="1311"/>
                </a:cubicBezTo>
                <a:close/>
                <a:moveTo>
                  <a:pt x="52" y="1303"/>
                </a:moveTo>
                <a:cubicBezTo>
                  <a:pt x="48" y="1303"/>
                  <a:pt x="45" y="1300"/>
                  <a:pt x="44" y="1297"/>
                </a:cubicBezTo>
                <a:cubicBezTo>
                  <a:pt x="23" y="1227"/>
                  <a:pt x="9" y="1156"/>
                  <a:pt x="3" y="1084"/>
                </a:cubicBezTo>
                <a:cubicBezTo>
                  <a:pt x="3" y="1084"/>
                  <a:pt x="3" y="1084"/>
                  <a:pt x="3" y="1084"/>
                </a:cubicBezTo>
                <a:cubicBezTo>
                  <a:pt x="1" y="1061"/>
                  <a:pt x="0" y="1038"/>
                  <a:pt x="0" y="1015"/>
                </a:cubicBezTo>
                <a:cubicBezTo>
                  <a:pt x="0" y="1011"/>
                  <a:pt x="0" y="1007"/>
                  <a:pt x="0" y="1003"/>
                </a:cubicBezTo>
                <a:cubicBezTo>
                  <a:pt x="0" y="992"/>
                  <a:pt x="0" y="981"/>
                  <a:pt x="0" y="970"/>
                </a:cubicBezTo>
                <a:cubicBezTo>
                  <a:pt x="0" y="965"/>
                  <a:pt x="4" y="962"/>
                  <a:pt x="9" y="962"/>
                </a:cubicBezTo>
                <a:cubicBezTo>
                  <a:pt x="14" y="962"/>
                  <a:pt x="17" y="966"/>
                  <a:pt x="17" y="971"/>
                </a:cubicBezTo>
                <a:cubicBezTo>
                  <a:pt x="17" y="981"/>
                  <a:pt x="17" y="992"/>
                  <a:pt x="17" y="1003"/>
                </a:cubicBezTo>
                <a:cubicBezTo>
                  <a:pt x="17" y="1007"/>
                  <a:pt x="17" y="1011"/>
                  <a:pt x="17" y="1015"/>
                </a:cubicBezTo>
                <a:cubicBezTo>
                  <a:pt x="17" y="1037"/>
                  <a:pt x="18" y="1060"/>
                  <a:pt x="20" y="1083"/>
                </a:cubicBezTo>
                <a:cubicBezTo>
                  <a:pt x="20" y="1083"/>
                  <a:pt x="20" y="1083"/>
                  <a:pt x="20" y="1083"/>
                </a:cubicBezTo>
                <a:cubicBezTo>
                  <a:pt x="26" y="1153"/>
                  <a:pt x="39" y="1223"/>
                  <a:pt x="60" y="1292"/>
                </a:cubicBezTo>
                <a:cubicBezTo>
                  <a:pt x="61" y="1296"/>
                  <a:pt x="59" y="1301"/>
                  <a:pt x="54" y="1302"/>
                </a:cubicBezTo>
                <a:cubicBezTo>
                  <a:pt x="54" y="1302"/>
                  <a:pt x="53" y="1303"/>
                  <a:pt x="52" y="1303"/>
                </a:cubicBezTo>
                <a:close/>
                <a:moveTo>
                  <a:pt x="1994" y="959"/>
                </a:moveTo>
                <a:cubicBezTo>
                  <a:pt x="1990" y="959"/>
                  <a:pt x="1986" y="956"/>
                  <a:pt x="1986" y="951"/>
                </a:cubicBezTo>
                <a:cubicBezTo>
                  <a:pt x="1986" y="944"/>
                  <a:pt x="1985" y="936"/>
                  <a:pt x="1984" y="929"/>
                </a:cubicBezTo>
                <a:cubicBezTo>
                  <a:pt x="1984" y="924"/>
                  <a:pt x="1988" y="920"/>
                  <a:pt x="1992" y="920"/>
                </a:cubicBezTo>
                <a:cubicBezTo>
                  <a:pt x="1997" y="920"/>
                  <a:pt x="2001" y="923"/>
                  <a:pt x="2001" y="928"/>
                </a:cubicBezTo>
                <a:cubicBezTo>
                  <a:pt x="2002" y="935"/>
                  <a:pt x="2002" y="943"/>
                  <a:pt x="2003" y="951"/>
                </a:cubicBezTo>
                <a:cubicBezTo>
                  <a:pt x="2003" y="955"/>
                  <a:pt x="2000" y="959"/>
                  <a:pt x="1995" y="959"/>
                </a:cubicBezTo>
                <a:cubicBezTo>
                  <a:pt x="1995" y="959"/>
                  <a:pt x="1995" y="959"/>
                  <a:pt x="1994" y="959"/>
                </a:cubicBezTo>
                <a:close/>
                <a:moveTo>
                  <a:pt x="10" y="951"/>
                </a:moveTo>
                <a:cubicBezTo>
                  <a:pt x="10" y="951"/>
                  <a:pt x="10" y="951"/>
                  <a:pt x="10" y="951"/>
                </a:cubicBezTo>
                <a:cubicBezTo>
                  <a:pt x="5" y="950"/>
                  <a:pt x="1" y="946"/>
                  <a:pt x="2" y="942"/>
                </a:cubicBezTo>
                <a:cubicBezTo>
                  <a:pt x="2" y="934"/>
                  <a:pt x="3" y="926"/>
                  <a:pt x="3" y="919"/>
                </a:cubicBezTo>
                <a:cubicBezTo>
                  <a:pt x="4" y="914"/>
                  <a:pt x="8" y="911"/>
                  <a:pt x="13" y="911"/>
                </a:cubicBezTo>
                <a:cubicBezTo>
                  <a:pt x="17" y="911"/>
                  <a:pt x="21" y="916"/>
                  <a:pt x="20" y="920"/>
                </a:cubicBezTo>
                <a:cubicBezTo>
                  <a:pt x="20" y="928"/>
                  <a:pt x="19" y="935"/>
                  <a:pt x="19" y="943"/>
                </a:cubicBezTo>
                <a:cubicBezTo>
                  <a:pt x="18" y="947"/>
                  <a:pt x="15" y="951"/>
                  <a:pt x="10" y="951"/>
                </a:cubicBezTo>
                <a:close/>
                <a:moveTo>
                  <a:pt x="1990" y="909"/>
                </a:moveTo>
                <a:cubicBezTo>
                  <a:pt x="1986" y="909"/>
                  <a:pt x="1982" y="905"/>
                  <a:pt x="1982" y="901"/>
                </a:cubicBezTo>
                <a:cubicBezTo>
                  <a:pt x="1978" y="864"/>
                  <a:pt x="1972" y="827"/>
                  <a:pt x="1964" y="791"/>
                </a:cubicBezTo>
                <a:cubicBezTo>
                  <a:pt x="1964" y="791"/>
                  <a:pt x="1964" y="790"/>
                  <a:pt x="1964" y="790"/>
                </a:cubicBezTo>
                <a:cubicBezTo>
                  <a:pt x="1954" y="747"/>
                  <a:pt x="1942" y="704"/>
                  <a:pt x="1926" y="663"/>
                </a:cubicBezTo>
                <a:cubicBezTo>
                  <a:pt x="1917" y="638"/>
                  <a:pt x="1907" y="613"/>
                  <a:pt x="1896" y="589"/>
                </a:cubicBezTo>
                <a:cubicBezTo>
                  <a:pt x="1894" y="585"/>
                  <a:pt x="1895" y="580"/>
                  <a:pt x="1900" y="578"/>
                </a:cubicBezTo>
                <a:cubicBezTo>
                  <a:pt x="1904" y="576"/>
                  <a:pt x="1909" y="578"/>
                  <a:pt x="1911" y="582"/>
                </a:cubicBezTo>
                <a:cubicBezTo>
                  <a:pt x="1922" y="606"/>
                  <a:pt x="1933" y="632"/>
                  <a:pt x="1942" y="657"/>
                </a:cubicBezTo>
                <a:cubicBezTo>
                  <a:pt x="1958" y="699"/>
                  <a:pt x="1971" y="743"/>
                  <a:pt x="1980" y="787"/>
                </a:cubicBezTo>
                <a:cubicBezTo>
                  <a:pt x="1980" y="787"/>
                  <a:pt x="1980" y="787"/>
                  <a:pt x="1980" y="787"/>
                </a:cubicBezTo>
                <a:cubicBezTo>
                  <a:pt x="1989" y="824"/>
                  <a:pt x="1995" y="862"/>
                  <a:pt x="1999" y="899"/>
                </a:cubicBezTo>
                <a:cubicBezTo>
                  <a:pt x="1999" y="904"/>
                  <a:pt x="1996" y="908"/>
                  <a:pt x="1991" y="909"/>
                </a:cubicBezTo>
                <a:cubicBezTo>
                  <a:pt x="1991" y="909"/>
                  <a:pt x="1991" y="909"/>
                  <a:pt x="1990" y="909"/>
                </a:cubicBezTo>
                <a:close/>
                <a:moveTo>
                  <a:pt x="15" y="900"/>
                </a:moveTo>
                <a:cubicBezTo>
                  <a:pt x="14" y="900"/>
                  <a:pt x="14" y="900"/>
                  <a:pt x="14" y="900"/>
                </a:cubicBezTo>
                <a:cubicBezTo>
                  <a:pt x="9" y="899"/>
                  <a:pt x="6" y="895"/>
                  <a:pt x="6" y="890"/>
                </a:cubicBezTo>
                <a:cubicBezTo>
                  <a:pt x="14" y="819"/>
                  <a:pt x="30" y="748"/>
                  <a:pt x="54" y="679"/>
                </a:cubicBezTo>
                <a:cubicBezTo>
                  <a:pt x="54" y="679"/>
                  <a:pt x="54" y="679"/>
                  <a:pt x="54" y="679"/>
                </a:cubicBezTo>
                <a:cubicBezTo>
                  <a:pt x="59" y="665"/>
                  <a:pt x="64" y="650"/>
                  <a:pt x="70" y="636"/>
                </a:cubicBezTo>
                <a:cubicBezTo>
                  <a:pt x="78" y="615"/>
                  <a:pt x="87" y="594"/>
                  <a:pt x="97" y="574"/>
                </a:cubicBezTo>
                <a:cubicBezTo>
                  <a:pt x="99" y="569"/>
                  <a:pt x="104" y="568"/>
                  <a:pt x="108" y="570"/>
                </a:cubicBezTo>
                <a:cubicBezTo>
                  <a:pt x="112" y="572"/>
                  <a:pt x="114" y="577"/>
                  <a:pt x="112" y="581"/>
                </a:cubicBezTo>
                <a:cubicBezTo>
                  <a:pt x="103" y="601"/>
                  <a:pt x="94" y="622"/>
                  <a:pt x="85" y="643"/>
                </a:cubicBezTo>
                <a:cubicBezTo>
                  <a:pt x="80" y="656"/>
                  <a:pt x="75" y="671"/>
                  <a:pt x="70" y="685"/>
                </a:cubicBezTo>
                <a:cubicBezTo>
                  <a:pt x="70" y="685"/>
                  <a:pt x="70" y="685"/>
                  <a:pt x="70" y="685"/>
                </a:cubicBezTo>
                <a:cubicBezTo>
                  <a:pt x="47" y="752"/>
                  <a:pt x="31" y="822"/>
                  <a:pt x="23" y="892"/>
                </a:cubicBezTo>
                <a:cubicBezTo>
                  <a:pt x="23" y="897"/>
                  <a:pt x="19" y="900"/>
                  <a:pt x="15" y="900"/>
                </a:cubicBezTo>
                <a:close/>
                <a:moveTo>
                  <a:pt x="1891" y="568"/>
                </a:moveTo>
                <a:cubicBezTo>
                  <a:pt x="1888" y="568"/>
                  <a:pt x="1885" y="567"/>
                  <a:pt x="1883" y="564"/>
                </a:cubicBezTo>
                <a:cubicBezTo>
                  <a:pt x="1880" y="557"/>
                  <a:pt x="1877" y="550"/>
                  <a:pt x="1873" y="544"/>
                </a:cubicBezTo>
                <a:cubicBezTo>
                  <a:pt x="1871" y="540"/>
                  <a:pt x="1873" y="534"/>
                  <a:pt x="1877" y="532"/>
                </a:cubicBezTo>
                <a:cubicBezTo>
                  <a:pt x="1881" y="530"/>
                  <a:pt x="1886" y="532"/>
                  <a:pt x="1888" y="536"/>
                </a:cubicBezTo>
                <a:cubicBezTo>
                  <a:pt x="1892" y="543"/>
                  <a:pt x="1895" y="549"/>
                  <a:pt x="1899" y="556"/>
                </a:cubicBezTo>
                <a:cubicBezTo>
                  <a:pt x="1901" y="560"/>
                  <a:pt x="1899" y="565"/>
                  <a:pt x="1895" y="568"/>
                </a:cubicBezTo>
                <a:cubicBezTo>
                  <a:pt x="1894" y="568"/>
                  <a:pt x="1892" y="568"/>
                  <a:pt x="1891" y="568"/>
                </a:cubicBezTo>
                <a:close/>
                <a:moveTo>
                  <a:pt x="117" y="560"/>
                </a:moveTo>
                <a:cubicBezTo>
                  <a:pt x="116" y="560"/>
                  <a:pt x="114" y="560"/>
                  <a:pt x="113" y="560"/>
                </a:cubicBezTo>
                <a:cubicBezTo>
                  <a:pt x="109" y="557"/>
                  <a:pt x="107" y="552"/>
                  <a:pt x="109" y="548"/>
                </a:cubicBezTo>
                <a:cubicBezTo>
                  <a:pt x="113" y="541"/>
                  <a:pt x="116" y="535"/>
                  <a:pt x="120" y="528"/>
                </a:cubicBezTo>
                <a:cubicBezTo>
                  <a:pt x="122" y="524"/>
                  <a:pt x="127" y="522"/>
                  <a:pt x="132" y="524"/>
                </a:cubicBezTo>
                <a:cubicBezTo>
                  <a:pt x="136" y="527"/>
                  <a:pt x="137" y="532"/>
                  <a:pt x="135" y="536"/>
                </a:cubicBezTo>
                <a:cubicBezTo>
                  <a:pt x="131" y="543"/>
                  <a:pt x="128" y="549"/>
                  <a:pt x="125" y="556"/>
                </a:cubicBezTo>
                <a:cubicBezTo>
                  <a:pt x="123" y="559"/>
                  <a:pt x="120" y="560"/>
                  <a:pt x="117" y="560"/>
                </a:cubicBezTo>
                <a:close/>
                <a:moveTo>
                  <a:pt x="1867" y="523"/>
                </a:moveTo>
                <a:cubicBezTo>
                  <a:pt x="1864" y="523"/>
                  <a:pt x="1861" y="522"/>
                  <a:pt x="1860" y="519"/>
                </a:cubicBezTo>
                <a:cubicBezTo>
                  <a:pt x="1841" y="487"/>
                  <a:pt x="1821" y="455"/>
                  <a:pt x="1799" y="425"/>
                </a:cubicBezTo>
                <a:cubicBezTo>
                  <a:pt x="1799" y="425"/>
                  <a:pt x="1799" y="425"/>
                  <a:pt x="1799" y="425"/>
                </a:cubicBezTo>
                <a:cubicBezTo>
                  <a:pt x="1778" y="395"/>
                  <a:pt x="1754" y="366"/>
                  <a:pt x="1729" y="339"/>
                </a:cubicBezTo>
                <a:cubicBezTo>
                  <a:pt x="1707" y="314"/>
                  <a:pt x="1682" y="290"/>
                  <a:pt x="1657" y="267"/>
                </a:cubicBezTo>
                <a:cubicBezTo>
                  <a:pt x="1653" y="264"/>
                  <a:pt x="1653" y="259"/>
                  <a:pt x="1656" y="255"/>
                </a:cubicBezTo>
                <a:cubicBezTo>
                  <a:pt x="1659" y="252"/>
                  <a:pt x="1664" y="251"/>
                  <a:pt x="1668" y="254"/>
                </a:cubicBezTo>
                <a:cubicBezTo>
                  <a:pt x="1694" y="277"/>
                  <a:pt x="1719" y="302"/>
                  <a:pt x="1742" y="327"/>
                </a:cubicBezTo>
                <a:cubicBezTo>
                  <a:pt x="1767" y="355"/>
                  <a:pt x="1791" y="384"/>
                  <a:pt x="1813" y="415"/>
                </a:cubicBezTo>
                <a:cubicBezTo>
                  <a:pt x="1813" y="415"/>
                  <a:pt x="1813" y="415"/>
                  <a:pt x="1813" y="415"/>
                </a:cubicBezTo>
                <a:cubicBezTo>
                  <a:pt x="1835" y="446"/>
                  <a:pt x="1856" y="478"/>
                  <a:pt x="1875" y="511"/>
                </a:cubicBezTo>
                <a:cubicBezTo>
                  <a:pt x="1877" y="515"/>
                  <a:pt x="1875" y="520"/>
                  <a:pt x="1871" y="522"/>
                </a:cubicBezTo>
                <a:cubicBezTo>
                  <a:pt x="1870" y="523"/>
                  <a:pt x="1869" y="523"/>
                  <a:pt x="1867" y="523"/>
                </a:cubicBezTo>
                <a:close/>
                <a:moveTo>
                  <a:pt x="141" y="516"/>
                </a:moveTo>
                <a:cubicBezTo>
                  <a:pt x="140" y="516"/>
                  <a:pt x="138" y="515"/>
                  <a:pt x="137" y="515"/>
                </a:cubicBezTo>
                <a:cubicBezTo>
                  <a:pt x="133" y="512"/>
                  <a:pt x="132" y="507"/>
                  <a:pt x="134" y="503"/>
                </a:cubicBezTo>
                <a:cubicBezTo>
                  <a:pt x="170" y="440"/>
                  <a:pt x="213" y="381"/>
                  <a:pt x="261" y="328"/>
                </a:cubicBezTo>
                <a:cubicBezTo>
                  <a:pt x="261" y="328"/>
                  <a:pt x="261" y="328"/>
                  <a:pt x="262" y="328"/>
                </a:cubicBezTo>
                <a:cubicBezTo>
                  <a:pt x="267" y="323"/>
                  <a:pt x="272" y="317"/>
                  <a:pt x="277" y="312"/>
                </a:cubicBezTo>
                <a:cubicBezTo>
                  <a:pt x="298" y="290"/>
                  <a:pt x="320" y="268"/>
                  <a:pt x="343" y="248"/>
                </a:cubicBezTo>
                <a:cubicBezTo>
                  <a:pt x="347" y="245"/>
                  <a:pt x="352" y="246"/>
                  <a:pt x="355" y="249"/>
                </a:cubicBezTo>
                <a:cubicBezTo>
                  <a:pt x="358" y="253"/>
                  <a:pt x="358" y="258"/>
                  <a:pt x="354" y="261"/>
                </a:cubicBezTo>
                <a:cubicBezTo>
                  <a:pt x="332" y="281"/>
                  <a:pt x="310" y="302"/>
                  <a:pt x="289" y="323"/>
                </a:cubicBezTo>
                <a:cubicBezTo>
                  <a:pt x="284" y="329"/>
                  <a:pt x="279" y="334"/>
                  <a:pt x="274" y="340"/>
                </a:cubicBezTo>
                <a:cubicBezTo>
                  <a:pt x="274" y="340"/>
                  <a:pt x="274" y="340"/>
                  <a:pt x="274" y="340"/>
                </a:cubicBezTo>
                <a:cubicBezTo>
                  <a:pt x="226" y="392"/>
                  <a:pt x="184" y="450"/>
                  <a:pt x="149" y="511"/>
                </a:cubicBezTo>
                <a:cubicBezTo>
                  <a:pt x="147" y="514"/>
                  <a:pt x="144" y="516"/>
                  <a:pt x="141" y="516"/>
                </a:cubicBezTo>
                <a:close/>
                <a:moveTo>
                  <a:pt x="1641" y="251"/>
                </a:moveTo>
                <a:cubicBezTo>
                  <a:pt x="1639" y="251"/>
                  <a:pt x="1637" y="250"/>
                  <a:pt x="1635" y="249"/>
                </a:cubicBezTo>
                <a:cubicBezTo>
                  <a:pt x="1630" y="244"/>
                  <a:pt x="1624" y="239"/>
                  <a:pt x="1618" y="235"/>
                </a:cubicBezTo>
                <a:cubicBezTo>
                  <a:pt x="1614" y="232"/>
                  <a:pt x="1614" y="226"/>
                  <a:pt x="1617" y="223"/>
                </a:cubicBezTo>
                <a:cubicBezTo>
                  <a:pt x="1620" y="219"/>
                  <a:pt x="1625" y="218"/>
                  <a:pt x="1629" y="221"/>
                </a:cubicBezTo>
                <a:cubicBezTo>
                  <a:pt x="1634" y="226"/>
                  <a:pt x="1640" y="231"/>
                  <a:pt x="1646" y="236"/>
                </a:cubicBezTo>
                <a:cubicBezTo>
                  <a:pt x="1650" y="239"/>
                  <a:pt x="1650" y="244"/>
                  <a:pt x="1647" y="248"/>
                </a:cubicBezTo>
                <a:cubicBezTo>
                  <a:pt x="1646" y="250"/>
                  <a:pt x="1643" y="251"/>
                  <a:pt x="1641" y="251"/>
                </a:cubicBezTo>
                <a:close/>
                <a:moveTo>
                  <a:pt x="370" y="245"/>
                </a:moveTo>
                <a:cubicBezTo>
                  <a:pt x="368" y="245"/>
                  <a:pt x="365" y="244"/>
                  <a:pt x="364" y="242"/>
                </a:cubicBezTo>
                <a:cubicBezTo>
                  <a:pt x="361" y="238"/>
                  <a:pt x="361" y="233"/>
                  <a:pt x="365" y="230"/>
                </a:cubicBezTo>
                <a:cubicBezTo>
                  <a:pt x="371" y="225"/>
                  <a:pt x="377" y="220"/>
                  <a:pt x="383" y="216"/>
                </a:cubicBezTo>
                <a:cubicBezTo>
                  <a:pt x="386" y="213"/>
                  <a:pt x="392" y="213"/>
                  <a:pt x="394" y="217"/>
                </a:cubicBezTo>
                <a:cubicBezTo>
                  <a:pt x="397" y="221"/>
                  <a:pt x="397" y="226"/>
                  <a:pt x="393" y="229"/>
                </a:cubicBezTo>
                <a:cubicBezTo>
                  <a:pt x="387" y="234"/>
                  <a:pt x="381" y="238"/>
                  <a:pt x="376" y="243"/>
                </a:cubicBezTo>
                <a:cubicBezTo>
                  <a:pt x="374" y="244"/>
                  <a:pt x="372" y="245"/>
                  <a:pt x="370" y="245"/>
                </a:cubicBezTo>
                <a:close/>
                <a:moveTo>
                  <a:pt x="1601" y="219"/>
                </a:moveTo>
                <a:cubicBezTo>
                  <a:pt x="1599" y="219"/>
                  <a:pt x="1597" y="219"/>
                  <a:pt x="1596" y="217"/>
                </a:cubicBezTo>
                <a:cubicBezTo>
                  <a:pt x="1566" y="195"/>
                  <a:pt x="1535" y="174"/>
                  <a:pt x="1503" y="155"/>
                </a:cubicBezTo>
                <a:cubicBezTo>
                  <a:pt x="1503" y="155"/>
                  <a:pt x="1503" y="155"/>
                  <a:pt x="1503" y="155"/>
                </a:cubicBezTo>
                <a:cubicBezTo>
                  <a:pt x="1477" y="140"/>
                  <a:pt x="1451" y="126"/>
                  <a:pt x="1425" y="114"/>
                </a:cubicBezTo>
                <a:cubicBezTo>
                  <a:pt x="1387" y="96"/>
                  <a:pt x="1348" y="80"/>
                  <a:pt x="1309" y="67"/>
                </a:cubicBezTo>
                <a:cubicBezTo>
                  <a:pt x="1304" y="66"/>
                  <a:pt x="1302" y="61"/>
                  <a:pt x="1303" y="57"/>
                </a:cubicBezTo>
                <a:cubicBezTo>
                  <a:pt x="1305" y="52"/>
                  <a:pt x="1310" y="50"/>
                  <a:pt x="1314" y="51"/>
                </a:cubicBezTo>
                <a:cubicBezTo>
                  <a:pt x="1354" y="64"/>
                  <a:pt x="1394" y="80"/>
                  <a:pt x="1432" y="98"/>
                </a:cubicBezTo>
                <a:cubicBezTo>
                  <a:pt x="1459" y="111"/>
                  <a:pt x="1485" y="125"/>
                  <a:pt x="1511" y="140"/>
                </a:cubicBezTo>
                <a:cubicBezTo>
                  <a:pt x="1511" y="140"/>
                  <a:pt x="1511" y="140"/>
                  <a:pt x="1511" y="140"/>
                </a:cubicBezTo>
                <a:cubicBezTo>
                  <a:pt x="1544" y="160"/>
                  <a:pt x="1576" y="181"/>
                  <a:pt x="1606" y="204"/>
                </a:cubicBezTo>
                <a:cubicBezTo>
                  <a:pt x="1610" y="207"/>
                  <a:pt x="1611" y="212"/>
                  <a:pt x="1608" y="216"/>
                </a:cubicBezTo>
                <a:cubicBezTo>
                  <a:pt x="1606" y="218"/>
                  <a:pt x="1603" y="219"/>
                  <a:pt x="1601" y="219"/>
                </a:cubicBezTo>
                <a:close/>
                <a:moveTo>
                  <a:pt x="410" y="214"/>
                </a:moveTo>
                <a:cubicBezTo>
                  <a:pt x="408" y="214"/>
                  <a:pt x="405" y="212"/>
                  <a:pt x="403" y="210"/>
                </a:cubicBezTo>
                <a:cubicBezTo>
                  <a:pt x="401" y="206"/>
                  <a:pt x="401" y="201"/>
                  <a:pt x="405" y="198"/>
                </a:cubicBezTo>
                <a:cubicBezTo>
                  <a:pt x="463" y="155"/>
                  <a:pt x="526" y="119"/>
                  <a:pt x="592" y="89"/>
                </a:cubicBezTo>
                <a:cubicBezTo>
                  <a:pt x="596" y="87"/>
                  <a:pt x="601" y="89"/>
                  <a:pt x="603" y="93"/>
                </a:cubicBezTo>
                <a:cubicBezTo>
                  <a:pt x="605" y="98"/>
                  <a:pt x="603" y="103"/>
                  <a:pt x="599" y="105"/>
                </a:cubicBezTo>
                <a:cubicBezTo>
                  <a:pt x="534" y="134"/>
                  <a:pt x="472" y="170"/>
                  <a:pt x="415" y="212"/>
                </a:cubicBezTo>
                <a:cubicBezTo>
                  <a:pt x="414" y="213"/>
                  <a:pt x="412" y="214"/>
                  <a:pt x="410" y="214"/>
                </a:cubicBezTo>
                <a:close/>
                <a:moveTo>
                  <a:pt x="680" y="72"/>
                </a:moveTo>
                <a:cubicBezTo>
                  <a:pt x="676" y="72"/>
                  <a:pt x="673" y="70"/>
                  <a:pt x="672" y="66"/>
                </a:cubicBezTo>
                <a:cubicBezTo>
                  <a:pt x="670" y="62"/>
                  <a:pt x="672" y="57"/>
                  <a:pt x="677" y="56"/>
                </a:cubicBezTo>
                <a:cubicBezTo>
                  <a:pt x="690" y="51"/>
                  <a:pt x="704" y="46"/>
                  <a:pt x="718" y="42"/>
                </a:cubicBezTo>
                <a:cubicBezTo>
                  <a:pt x="718" y="42"/>
                  <a:pt x="718" y="42"/>
                  <a:pt x="719" y="42"/>
                </a:cubicBezTo>
                <a:cubicBezTo>
                  <a:pt x="755" y="32"/>
                  <a:pt x="792" y="23"/>
                  <a:pt x="830" y="16"/>
                </a:cubicBezTo>
                <a:cubicBezTo>
                  <a:pt x="834" y="15"/>
                  <a:pt x="839" y="19"/>
                  <a:pt x="839" y="23"/>
                </a:cubicBezTo>
                <a:cubicBezTo>
                  <a:pt x="840" y="28"/>
                  <a:pt x="837" y="32"/>
                  <a:pt x="833" y="33"/>
                </a:cubicBezTo>
                <a:cubicBezTo>
                  <a:pt x="796" y="39"/>
                  <a:pt x="759" y="48"/>
                  <a:pt x="724" y="58"/>
                </a:cubicBezTo>
                <a:cubicBezTo>
                  <a:pt x="724" y="58"/>
                  <a:pt x="723" y="59"/>
                  <a:pt x="723" y="59"/>
                </a:cubicBezTo>
                <a:cubicBezTo>
                  <a:pt x="710" y="63"/>
                  <a:pt x="696" y="67"/>
                  <a:pt x="682" y="72"/>
                </a:cubicBezTo>
                <a:cubicBezTo>
                  <a:pt x="681" y="72"/>
                  <a:pt x="680" y="72"/>
                  <a:pt x="680" y="72"/>
                </a:cubicBezTo>
                <a:close/>
                <a:moveTo>
                  <a:pt x="1284" y="59"/>
                </a:moveTo>
                <a:cubicBezTo>
                  <a:pt x="1284" y="59"/>
                  <a:pt x="1283" y="59"/>
                  <a:pt x="1282" y="59"/>
                </a:cubicBezTo>
                <a:cubicBezTo>
                  <a:pt x="1275" y="57"/>
                  <a:pt x="1268" y="55"/>
                  <a:pt x="1260" y="53"/>
                </a:cubicBezTo>
                <a:cubicBezTo>
                  <a:pt x="1256" y="52"/>
                  <a:pt x="1253" y="47"/>
                  <a:pt x="1254" y="42"/>
                </a:cubicBezTo>
                <a:cubicBezTo>
                  <a:pt x="1256" y="38"/>
                  <a:pt x="1260" y="35"/>
                  <a:pt x="1265" y="37"/>
                </a:cubicBezTo>
                <a:cubicBezTo>
                  <a:pt x="1272" y="39"/>
                  <a:pt x="1280" y="41"/>
                  <a:pt x="1287" y="43"/>
                </a:cubicBezTo>
                <a:cubicBezTo>
                  <a:pt x="1291" y="44"/>
                  <a:pt x="1294" y="49"/>
                  <a:pt x="1293" y="53"/>
                </a:cubicBezTo>
                <a:cubicBezTo>
                  <a:pt x="1291" y="57"/>
                  <a:pt x="1288" y="59"/>
                  <a:pt x="1284" y="59"/>
                </a:cubicBezTo>
                <a:close/>
                <a:moveTo>
                  <a:pt x="1235" y="46"/>
                </a:moveTo>
                <a:cubicBezTo>
                  <a:pt x="1235" y="46"/>
                  <a:pt x="1234" y="46"/>
                  <a:pt x="1233" y="46"/>
                </a:cubicBezTo>
                <a:cubicBezTo>
                  <a:pt x="1197" y="37"/>
                  <a:pt x="1160" y="30"/>
                  <a:pt x="1123" y="26"/>
                </a:cubicBezTo>
                <a:cubicBezTo>
                  <a:pt x="1123" y="26"/>
                  <a:pt x="1123" y="26"/>
                  <a:pt x="1123" y="26"/>
                </a:cubicBezTo>
                <a:cubicBezTo>
                  <a:pt x="1101" y="23"/>
                  <a:pt x="1079" y="21"/>
                  <a:pt x="1058" y="20"/>
                </a:cubicBezTo>
                <a:cubicBezTo>
                  <a:pt x="1009" y="17"/>
                  <a:pt x="959" y="18"/>
                  <a:pt x="910" y="23"/>
                </a:cubicBezTo>
                <a:cubicBezTo>
                  <a:pt x="906" y="23"/>
                  <a:pt x="902" y="20"/>
                  <a:pt x="901" y="15"/>
                </a:cubicBezTo>
                <a:cubicBezTo>
                  <a:pt x="901" y="10"/>
                  <a:pt x="904" y="6"/>
                  <a:pt x="909" y="6"/>
                </a:cubicBezTo>
                <a:cubicBezTo>
                  <a:pt x="959" y="1"/>
                  <a:pt x="1009" y="0"/>
                  <a:pt x="1059" y="3"/>
                </a:cubicBezTo>
                <a:cubicBezTo>
                  <a:pt x="1081" y="4"/>
                  <a:pt x="1103" y="6"/>
                  <a:pt x="1125" y="9"/>
                </a:cubicBezTo>
                <a:cubicBezTo>
                  <a:pt x="1125" y="9"/>
                  <a:pt x="1125" y="9"/>
                  <a:pt x="1125" y="9"/>
                </a:cubicBezTo>
                <a:cubicBezTo>
                  <a:pt x="1163" y="14"/>
                  <a:pt x="1200" y="20"/>
                  <a:pt x="1237" y="29"/>
                </a:cubicBezTo>
                <a:cubicBezTo>
                  <a:pt x="1242" y="31"/>
                  <a:pt x="1245" y="35"/>
                  <a:pt x="1244" y="40"/>
                </a:cubicBezTo>
                <a:cubicBezTo>
                  <a:pt x="1243" y="44"/>
                  <a:pt x="1239" y="46"/>
                  <a:pt x="1235" y="46"/>
                </a:cubicBezTo>
                <a:close/>
                <a:moveTo>
                  <a:pt x="859" y="29"/>
                </a:moveTo>
                <a:cubicBezTo>
                  <a:pt x="855" y="29"/>
                  <a:pt x="851" y="26"/>
                  <a:pt x="851" y="21"/>
                </a:cubicBezTo>
                <a:cubicBezTo>
                  <a:pt x="850" y="17"/>
                  <a:pt x="853" y="12"/>
                  <a:pt x="858" y="12"/>
                </a:cubicBezTo>
                <a:cubicBezTo>
                  <a:pt x="865" y="11"/>
                  <a:pt x="873" y="10"/>
                  <a:pt x="880" y="9"/>
                </a:cubicBezTo>
                <a:cubicBezTo>
                  <a:pt x="885" y="8"/>
                  <a:pt x="889" y="11"/>
                  <a:pt x="890" y="16"/>
                </a:cubicBezTo>
                <a:cubicBezTo>
                  <a:pt x="890" y="21"/>
                  <a:pt x="887" y="25"/>
                  <a:pt x="882" y="26"/>
                </a:cubicBezTo>
                <a:cubicBezTo>
                  <a:pt x="875" y="26"/>
                  <a:pt x="868" y="27"/>
                  <a:pt x="860" y="29"/>
                </a:cubicBezTo>
                <a:cubicBezTo>
                  <a:pt x="860" y="29"/>
                  <a:pt x="859" y="29"/>
                  <a:pt x="859" y="2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77396746-8597-46EC-9F82-BE36529CD463}"/>
              </a:ext>
            </a:extLst>
          </p:cNvPr>
          <p:cNvSpPr>
            <a:spLocks noEditPoints="1"/>
          </p:cNvSpPr>
          <p:nvPr/>
        </p:nvSpPr>
        <p:spPr bwMode="auto">
          <a:xfrm>
            <a:off x="4051975" y="1231539"/>
            <a:ext cx="4088051" cy="4090163"/>
          </a:xfrm>
          <a:custGeom>
            <a:avLst/>
            <a:gdLst>
              <a:gd name="T0" fmla="*/ 785 w 1933"/>
              <a:gd name="T1" fmla="*/ 1899 h 1933"/>
              <a:gd name="T2" fmla="*/ 1043 w 1933"/>
              <a:gd name="T3" fmla="*/ 1930 h 1933"/>
              <a:gd name="T4" fmla="*/ 1092 w 1933"/>
              <a:gd name="T5" fmla="*/ 1908 h 1933"/>
              <a:gd name="T6" fmla="*/ 1113 w 1933"/>
              <a:gd name="T7" fmla="*/ 1914 h 1933"/>
              <a:gd name="T8" fmla="*/ 1377 w 1933"/>
              <a:gd name="T9" fmla="*/ 1833 h 1933"/>
              <a:gd name="T10" fmla="*/ 1121 w 1933"/>
              <a:gd name="T11" fmla="*/ 1921 h 1933"/>
              <a:gd name="T12" fmla="*/ 758 w 1933"/>
              <a:gd name="T13" fmla="*/ 1893 h 1933"/>
              <a:gd name="T14" fmla="*/ 596 w 1933"/>
              <a:gd name="T15" fmla="*/ 1859 h 1933"/>
              <a:gd name="T16" fmla="*/ 603 w 1933"/>
              <a:gd name="T17" fmla="*/ 1844 h 1933"/>
              <a:gd name="T18" fmla="*/ 1387 w 1933"/>
              <a:gd name="T19" fmla="*/ 1828 h 1933"/>
              <a:gd name="T20" fmla="*/ 1394 w 1933"/>
              <a:gd name="T21" fmla="*/ 1832 h 1933"/>
              <a:gd name="T22" fmla="*/ 1640 w 1933"/>
              <a:gd name="T23" fmla="*/ 1637 h 1933"/>
              <a:gd name="T24" fmla="*/ 1439 w 1933"/>
              <a:gd name="T25" fmla="*/ 1808 h 1933"/>
              <a:gd name="T26" fmla="*/ 449 w 1933"/>
              <a:gd name="T27" fmla="*/ 1763 h 1933"/>
              <a:gd name="T28" fmla="*/ 310 w 1933"/>
              <a:gd name="T29" fmla="*/ 1676 h 1933"/>
              <a:gd name="T30" fmla="*/ 321 w 1933"/>
              <a:gd name="T31" fmla="*/ 1663 h 1933"/>
              <a:gd name="T32" fmla="*/ 1659 w 1933"/>
              <a:gd name="T33" fmla="*/ 1629 h 1933"/>
              <a:gd name="T34" fmla="*/ 1665 w 1933"/>
              <a:gd name="T35" fmla="*/ 1631 h 1933"/>
              <a:gd name="T36" fmla="*/ 1830 w 1933"/>
              <a:gd name="T37" fmla="*/ 1362 h 1933"/>
              <a:gd name="T38" fmla="*/ 1699 w 1933"/>
              <a:gd name="T39" fmla="*/ 1593 h 1933"/>
              <a:gd name="T40" fmla="*/ 205 w 1933"/>
              <a:gd name="T41" fmla="*/ 1534 h 1933"/>
              <a:gd name="T42" fmla="*/ 105 w 1933"/>
              <a:gd name="T43" fmla="*/ 1403 h 1933"/>
              <a:gd name="T44" fmla="*/ 120 w 1933"/>
              <a:gd name="T45" fmla="*/ 1396 h 1933"/>
              <a:gd name="T46" fmla="*/ 1846 w 1933"/>
              <a:gd name="T47" fmla="*/ 1347 h 1933"/>
              <a:gd name="T48" fmla="*/ 1849 w 1933"/>
              <a:gd name="T49" fmla="*/ 1348 h 1933"/>
              <a:gd name="T50" fmla="*/ 1919 w 1933"/>
              <a:gd name="T51" fmla="*/ 1131 h 1933"/>
              <a:gd name="T52" fmla="*/ 40 w 1933"/>
              <a:gd name="T53" fmla="*/ 1207 h 1933"/>
              <a:gd name="T54" fmla="*/ 27 w 1933"/>
              <a:gd name="T55" fmla="*/ 1189 h 1933"/>
              <a:gd name="T56" fmla="*/ 18 w 1933"/>
              <a:gd name="T57" fmla="*/ 930 h 1933"/>
              <a:gd name="T58" fmla="*/ 35 w 1933"/>
              <a:gd name="T59" fmla="*/ 1196 h 1933"/>
              <a:gd name="T60" fmla="*/ 1926 w 1933"/>
              <a:gd name="T61" fmla="*/ 1080 h 1933"/>
              <a:gd name="T62" fmla="*/ 1916 w 1933"/>
              <a:gd name="T63" fmla="*/ 967 h 1933"/>
              <a:gd name="T64" fmla="*/ 1917 w 1933"/>
              <a:gd name="T65" fmla="*/ 790 h 1933"/>
              <a:gd name="T66" fmla="*/ 1921 w 1933"/>
              <a:gd name="T67" fmla="*/ 1060 h 1933"/>
              <a:gd name="T68" fmla="*/ 22 w 1933"/>
              <a:gd name="T69" fmla="*/ 879 h 1933"/>
              <a:gd name="T70" fmla="*/ 28 w 1933"/>
              <a:gd name="T71" fmla="*/ 737 h 1933"/>
              <a:gd name="T72" fmla="*/ 45 w 1933"/>
              <a:gd name="T73" fmla="*/ 741 h 1933"/>
              <a:gd name="T74" fmla="*/ 1896 w 1933"/>
              <a:gd name="T75" fmla="*/ 734 h 1933"/>
              <a:gd name="T76" fmla="*/ 1882 w 1933"/>
              <a:gd name="T77" fmla="*/ 717 h 1933"/>
              <a:gd name="T78" fmla="*/ 1796 w 1933"/>
              <a:gd name="T79" fmla="*/ 472 h 1933"/>
              <a:gd name="T80" fmla="*/ 1891 w 1933"/>
              <a:gd name="T81" fmla="*/ 723 h 1933"/>
              <a:gd name="T82" fmla="*/ 111 w 1933"/>
              <a:gd name="T83" fmla="*/ 557 h 1933"/>
              <a:gd name="T84" fmla="*/ 166 w 1933"/>
              <a:gd name="T85" fmla="*/ 426 h 1933"/>
              <a:gd name="T86" fmla="*/ 254 w 1933"/>
              <a:gd name="T87" fmla="*/ 340 h 1933"/>
              <a:gd name="T88" fmla="*/ 1767 w 1933"/>
              <a:gd name="T89" fmla="*/ 457 h 1933"/>
              <a:gd name="T90" fmla="*/ 1774 w 1933"/>
              <a:gd name="T91" fmla="*/ 461 h 1933"/>
              <a:gd name="T92" fmla="*/ 1562 w 1933"/>
              <a:gd name="T93" fmla="*/ 228 h 1933"/>
              <a:gd name="T94" fmla="*/ 1752 w 1933"/>
              <a:gd name="T95" fmla="*/ 405 h 1933"/>
              <a:gd name="T96" fmla="*/ 295 w 1933"/>
              <a:gd name="T97" fmla="*/ 273 h 1933"/>
              <a:gd name="T98" fmla="*/ 315 w 1933"/>
              <a:gd name="T99" fmla="*/ 265 h 1933"/>
              <a:gd name="T100" fmla="*/ 539 w 1933"/>
              <a:gd name="T101" fmla="*/ 120 h 1933"/>
              <a:gd name="T102" fmla="*/ 1540 w 1933"/>
              <a:gd name="T103" fmla="*/ 211 h 1933"/>
              <a:gd name="T104" fmla="*/ 1545 w 1933"/>
              <a:gd name="T105" fmla="*/ 212 h 1933"/>
              <a:gd name="T106" fmla="*/ 1263 w 1933"/>
              <a:gd name="T107" fmla="*/ 57 h 1933"/>
              <a:gd name="T108" fmla="*/ 1504 w 1933"/>
              <a:gd name="T109" fmla="*/ 183 h 1933"/>
              <a:gd name="T110" fmla="*/ 584 w 1933"/>
              <a:gd name="T111" fmla="*/ 99 h 1933"/>
              <a:gd name="T112" fmla="*/ 712 w 1933"/>
              <a:gd name="T113" fmla="*/ 35 h 1933"/>
              <a:gd name="T114" fmla="*/ 716 w 1933"/>
              <a:gd name="T115" fmla="*/ 52 h 1933"/>
              <a:gd name="T116" fmla="*/ 1214 w 1933"/>
              <a:gd name="T117" fmla="*/ 42 h 1933"/>
              <a:gd name="T118" fmla="*/ 1193 w 1933"/>
              <a:gd name="T119" fmla="*/ 46 h 1933"/>
              <a:gd name="T120" fmla="*/ 937 w 1933"/>
              <a:gd name="T121" fmla="*/ 1 h 1933"/>
              <a:gd name="T122" fmla="*/ 886 w 1933"/>
              <a:gd name="T123" fmla="*/ 21 h 1933"/>
              <a:gd name="T124" fmla="*/ 909 w 1933"/>
              <a:gd name="T125" fmla="*/ 2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933">
                <a:moveTo>
                  <a:pt x="967" y="1933"/>
                </a:moveTo>
                <a:cubicBezTo>
                  <a:pt x="954" y="1933"/>
                  <a:pt x="941" y="1933"/>
                  <a:pt x="929" y="1933"/>
                </a:cubicBezTo>
                <a:cubicBezTo>
                  <a:pt x="929" y="1933"/>
                  <a:pt x="929" y="1933"/>
                  <a:pt x="929" y="1933"/>
                </a:cubicBezTo>
                <a:cubicBezTo>
                  <a:pt x="880" y="1931"/>
                  <a:pt x="830" y="1925"/>
                  <a:pt x="782" y="1915"/>
                </a:cubicBezTo>
                <a:cubicBezTo>
                  <a:pt x="777" y="1914"/>
                  <a:pt x="774" y="1910"/>
                  <a:pt x="775" y="1905"/>
                </a:cubicBezTo>
                <a:cubicBezTo>
                  <a:pt x="776" y="1901"/>
                  <a:pt x="780" y="1898"/>
                  <a:pt x="785" y="1899"/>
                </a:cubicBezTo>
                <a:cubicBezTo>
                  <a:pt x="833" y="1908"/>
                  <a:pt x="881" y="1914"/>
                  <a:pt x="930" y="1916"/>
                </a:cubicBezTo>
                <a:cubicBezTo>
                  <a:pt x="930" y="1916"/>
                  <a:pt x="930" y="1916"/>
                  <a:pt x="930" y="1916"/>
                </a:cubicBezTo>
                <a:cubicBezTo>
                  <a:pt x="952" y="1917"/>
                  <a:pt x="974" y="1917"/>
                  <a:pt x="995" y="1916"/>
                </a:cubicBezTo>
                <a:cubicBezTo>
                  <a:pt x="1011" y="1916"/>
                  <a:pt x="1026" y="1915"/>
                  <a:pt x="1042" y="1914"/>
                </a:cubicBezTo>
                <a:cubicBezTo>
                  <a:pt x="1046" y="1913"/>
                  <a:pt x="1050" y="1917"/>
                  <a:pt x="1051" y="1921"/>
                </a:cubicBezTo>
                <a:cubicBezTo>
                  <a:pt x="1051" y="1926"/>
                  <a:pt x="1048" y="1930"/>
                  <a:pt x="1043" y="1930"/>
                </a:cubicBezTo>
                <a:cubicBezTo>
                  <a:pt x="1027" y="1932"/>
                  <a:pt x="1011" y="1933"/>
                  <a:pt x="996" y="1933"/>
                </a:cubicBezTo>
                <a:cubicBezTo>
                  <a:pt x="986" y="1933"/>
                  <a:pt x="976" y="1933"/>
                  <a:pt x="967" y="1933"/>
                </a:cubicBezTo>
                <a:close/>
                <a:moveTo>
                  <a:pt x="1070" y="1928"/>
                </a:moveTo>
                <a:cubicBezTo>
                  <a:pt x="1066" y="1928"/>
                  <a:pt x="1063" y="1925"/>
                  <a:pt x="1062" y="1920"/>
                </a:cubicBezTo>
                <a:cubicBezTo>
                  <a:pt x="1062" y="1916"/>
                  <a:pt x="1065" y="1911"/>
                  <a:pt x="1070" y="1911"/>
                </a:cubicBezTo>
                <a:cubicBezTo>
                  <a:pt x="1077" y="1910"/>
                  <a:pt x="1085" y="1909"/>
                  <a:pt x="1092" y="1908"/>
                </a:cubicBezTo>
                <a:cubicBezTo>
                  <a:pt x="1096" y="1908"/>
                  <a:pt x="1101" y="1911"/>
                  <a:pt x="1101" y="1915"/>
                </a:cubicBezTo>
                <a:cubicBezTo>
                  <a:pt x="1102" y="1920"/>
                  <a:pt x="1099" y="1924"/>
                  <a:pt x="1094" y="1925"/>
                </a:cubicBezTo>
                <a:cubicBezTo>
                  <a:pt x="1087" y="1926"/>
                  <a:pt x="1079" y="1927"/>
                  <a:pt x="1071" y="1928"/>
                </a:cubicBezTo>
                <a:cubicBezTo>
                  <a:pt x="1071" y="1928"/>
                  <a:pt x="1071" y="1928"/>
                  <a:pt x="1070" y="1928"/>
                </a:cubicBezTo>
                <a:close/>
                <a:moveTo>
                  <a:pt x="1121" y="1921"/>
                </a:moveTo>
                <a:cubicBezTo>
                  <a:pt x="1117" y="1921"/>
                  <a:pt x="1113" y="1918"/>
                  <a:pt x="1113" y="1914"/>
                </a:cubicBezTo>
                <a:cubicBezTo>
                  <a:pt x="1112" y="1909"/>
                  <a:pt x="1115" y="1905"/>
                  <a:pt x="1120" y="1904"/>
                </a:cubicBezTo>
                <a:cubicBezTo>
                  <a:pt x="1167" y="1896"/>
                  <a:pt x="1215" y="1885"/>
                  <a:pt x="1261" y="1870"/>
                </a:cubicBezTo>
                <a:cubicBezTo>
                  <a:pt x="1261" y="1870"/>
                  <a:pt x="1261" y="1869"/>
                  <a:pt x="1261" y="1869"/>
                </a:cubicBezTo>
                <a:cubicBezTo>
                  <a:pt x="1292" y="1860"/>
                  <a:pt x="1322" y="1848"/>
                  <a:pt x="1351" y="1835"/>
                </a:cubicBezTo>
                <a:cubicBezTo>
                  <a:pt x="1356" y="1833"/>
                  <a:pt x="1361" y="1831"/>
                  <a:pt x="1365" y="1828"/>
                </a:cubicBezTo>
                <a:cubicBezTo>
                  <a:pt x="1370" y="1827"/>
                  <a:pt x="1375" y="1828"/>
                  <a:pt x="1377" y="1833"/>
                </a:cubicBezTo>
                <a:cubicBezTo>
                  <a:pt x="1379" y="1837"/>
                  <a:pt x="1377" y="1842"/>
                  <a:pt x="1372" y="1844"/>
                </a:cubicBezTo>
                <a:cubicBezTo>
                  <a:pt x="1368" y="1846"/>
                  <a:pt x="1363" y="1848"/>
                  <a:pt x="1358" y="1850"/>
                </a:cubicBezTo>
                <a:cubicBezTo>
                  <a:pt x="1328" y="1864"/>
                  <a:pt x="1297" y="1875"/>
                  <a:pt x="1266" y="1886"/>
                </a:cubicBezTo>
                <a:cubicBezTo>
                  <a:pt x="1266" y="1886"/>
                  <a:pt x="1266" y="1886"/>
                  <a:pt x="1266" y="1886"/>
                </a:cubicBezTo>
                <a:cubicBezTo>
                  <a:pt x="1219" y="1901"/>
                  <a:pt x="1171" y="1913"/>
                  <a:pt x="1122" y="1921"/>
                </a:cubicBezTo>
                <a:cubicBezTo>
                  <a:pt x="1122" y="1921"/>
                  <a:pt x="1121" y="1921"/>
                  <a:pt x="1121" y="1921"/>
                </a:cubicBezTo>
                <a:close/>
                <a:moveTo>
                  <a:pt x="756" y="1910"/>
                </a:moveTo>
                <a:cubicBezTo>
                  <a:pt x="755" y="1910"/>
                  <a:pt x="754" y="1910"/>
                  <a:pt x="754" y="1909"/>
                </a:cubicBezTo>
                <a:cubicBezTo>
                  <a:pt x="746" y="1908"/>
                  <a:pt x="739" y="1906"/>
                  <a:pt x="732" y="1904"/>
                </a:cubicBezTo>
                <a:cubicBezTo>
                  <a:pt x="727" y="1903"/>
                  <a:pt x="724" y="1898"/>
                  <a:pt x="725" y="1894"/>
                </a:cubicBezTo>
                <a:cubicBezTo>
                  <a:pt x="727" y="1889"/>
                  <a:pt x="731" y="1887"/>
                  <a:pt x="736" y="1888"/>
                </a:cubicBezTo>
                <a:cubicBezTo>
                  <a:pt x="743" y="1889"/>
                  <a:pt x="750" y="1891"/>
                  <a:pt x="758" y="1893"/>
                </a:cubicBezTo>
                <a:cubicBezTo>
                  <a:pt x="762" y="1894"/>
                  <a:pt x="765" y="1898"/>
                  <a:pt x="764" y="1903"/>
                </a:cubicBezTo>
                <a:cubicBezTo>
                  <a:pt x="763" y="1907"/>
                  <a:pt x="760" y="1910"/>
                  <a:pt x="756" y="1910"/>
                </a:cubicBezTo>
                <a:close/>
                <a:moveTo>
                  <a:pt x="706" y="1897"/>
                </a:moveTo>
                <a:cubicBezTo>
                  <a:pt x="706" y="1897"/>
                  <a:pt x="705" y="1897"/>
                  <a:pt x="704" y="1897"/>
                </a:cubicBezTo>
                <a:cubicBezTo>
                  <a:pt x="679" y="1890"/>
                  <a:pt x="654" y="1881"/>
                  <a:pt x="629" y="1872"/>
                </a:cubicBezTo>
                <a:cubicBezTo>
                  <a:pt x="618" y="1868"/>
                  <a:pt x="607" y="1864"/>
                  <a:pt x="596" y="1859"/>
                </a:cubicBezTo>
                <a:cubicBezTo>
                  <a:pt x="596" y="1859"/>
                  <a:pt x="596" y="1859"/>
                  <a:pt x="596" y="1859"/>
                </a:cubicBezTo>
                <a:cubicBezTo>
                  <a:pt x="551" y="1840"/>
                  <a:pt x="506" y="1818"/>
                  <a:pt x="464" y="1792"/>
                </a:cubicBezTo>
                <a:cubicBezTo>
                  <a:pt x="460" y="1790"/>
                  <a:pt x="459" y="1785"/>
                  <a:pt x="461" y="1781"/>
                </a:cubicBezTo>
                <a:cubicBezTo>
                  <a:pt x="464" y="1777"/>
                  <a:pt x="469" y="1775"/>
                  <a:pt x="473" y="1778"/>
                </a:cubicBezTo>
                <a:cubicBezTo>
                  <a:pt x="514" y="1803"/>
                  <a:pt x="558" y="1825"/>
                  <a:pt x="603" y="1844"/>
                </a:cubicBezTo>
                <a:cubicBezTo>
                  <a:pt x="603" y="1844"/>
                  <a:pt x="603" y="1844"/>
                  <a:pt x="603" y="1844"/>
                </a:cubicBezTo>
                <a:cubicBezTo>
                  <a:pt x="614" y="1848"/>
                  <a:pt x="624" y="1852"/>
                  <a:pt x="635" y="1856"/>
                </a:cubicBezTo>
                <a:cubicBezTo>
                  <a:pt x="659" y="1865"/>
                  <a:pt x="684" y="1873"/>
                  <a:pt x="709" y="1880"/>
                </a:cubicBezTo>
                <a:cubicBezTo>
                  <a:pt x="713" y="1882"/>
                  <a:pt x="716" y="1886"/>
                  <a:pt x="715" y="1891"/>
                </a:cubicBezTo>
                <a:cubicBezTo>
                  <a:pt x="713" y="1895"/>
                  <a:pt x="710" y="1897"/>
                  <a:pt x="706" y="1897"/>
                </a:cubicBezTo>
                <a:close/>
                <a:moveTo>
                  <a:pt x="1394" y="1832"/>
                </a:moveTo>
                <a:cubicBezTo>
                  <a:pt x="1391" y="1832"/>
                  <a:pt x="1388" y="1831"/>
                  <a:pt x="1387" y="1828"/>
                </a:cubicBezTo>
                <a:cubicBezTo>
                  <a:pt x="1385" y="1824"/>
                  <a:pt x="1386" y="1818"/>
                  <a:pt x="1391" y="1816"/>
                </a:cubicBezTo>
                <a:cubicBezTo>
                  <a:pt x="1397" y="1813"/>
                  <a:pt x="1404" y="1810"/>
                  <a:pt x="1411" y="1806"/>
                </a:cubicBezTo>
                <a:cubicBezTo>
                  <a:pt x="1415" y="1804"/>
                  <a:pt x="1420" y="1805"/>
                  <a:pt x="1422" y="1810"/>
                </a:cubicBezTo>
                <a:cubicBezTo>
                  <a:pt x="1424" y="1814"/>
                  <a:pt x="1423" y="1819"/>
                  <a:pt x="1418" y="1821"/>
                </a:cubicBezTo>
                <a:cubicBezTo>
                  <a:pt x="1412" y="1825"/>
                  <a:pt x="1405" y="1828"/>
                  <a:pt x="1398" y="1832"/>
                </a:cubicBezTo>
                <a:cubicBezTo>
                  <a:pt x="1397" y="1832"/>
                  <a:pt x="1396" y="1832"/>
                  <a:pt x="1394" y="1832"/>
                </a:cubicBezTo>
                <a:close/>
                <a:moveTo>
                  <a:pt x="1439" y="1808"/>
                </a:moveTo>
                <a:cubicBezTo>
                  <a:pt x="1436" y="1808"/>
                  <a:pt x="1433" y="1807"/>
                  <a:pt x="1432" y="1804"/>
                </a:cubicBezTo>
                <a:cubicBezTo>
                  <a:pt x="1430" y="1800"/>
                  <a:pt x="1431" y="1795"/>
                  <a:pt x="1435" y="1793"/>
                </a:cubicBezTo>
                <a:cubicBezTo>
                  <a:pt x="1477" y="1769"/>
                  <a:pt x="1518" y="1741"/>
                  <a:pt x="1556" y="1711"/>
                </a:cubicBezTo>
                <a:cubicBezTo>
                  <a:pt x="1556" y="1711"/>
                  <a:pt x="1556" y="1711"/>
                  <a:pt x="1556" y="1711"/>
                </a:cubicBezTo>
                <a:cubicBezTo>
                  <a:pt x="1585" y="1688"/>
                  <a:pt x="1613" y="1663"/>
                  <a:pt x="1640" y="1637"/>
                </a:cubicBezTo>
                <a:cubicBezTo>
                  <a:pt x="1643" y="1633"/>
                  <a:pt x="1648" y="1633"/>
                  <a:pt x="1652" y="1637"/>
                </a:cubicBezTo>
                <a:cubicBezTo>
                  <a:pt x="1655" y="1640"/>
                  <a:pt x="1655" y="1645"/>
                  <a:pt x="1652" y="1649"/>
                </a:cubicBezTo>
                <a:cubicBezTo>
                  <a:pt x="1625" y="1676"/>
                  <a:pt x="1596" y="1701"/>
                  <a:pt x="1566" y="1725"/>
                </a:cubicBezTo>
                <a:cubicBezTo>
                  <a:pt x="1566" y="1725"/>
                  <a:pt x="1566" y="1725"/>
                  <a:pt x="1566" y="1725"/>
                </a:cubicBezTo>
                <a:cubicBezTo>
                  <a:pt x="1528" y="1755"/>
                  <a:pt x="1486" y="1783"/>
                  <a:pt x="1443" y="1807"/>
                </a:cubicBezTo>
                <a:cubicBezTo>
                  <a:pt x="1442" y="1808"/>
                  <a:pt x="1441" y="1808"/>
                  <a:pt x="1439" y="1808"/>
                </a:cubicBezTo>
                <a:close/>
                <a:moveTo>
                  <a:pt x="445" y="1778"/>
                </a:moveTo>
                <a:cubicBezTo>
                  <a:pt x="443" y="1778"/>
                  <a:pt x="441" y="1778"/>
                  <a:pt x="440" y="1777"/>
                </a:cubicBezTo>
                <a:cubicBezTo>
                  <a:pt x="434" y="1773"/>
                  <a:pt x="427" y="1769"/>
                  <a:pt x="421" y="1764"/>
                </a:cubicBezTo>
                <a:cubicBezTo>
                  <a:pt x="417" y="1762"/>
                  <a:pt x="416" y="1757"/>
                  <a:pt x="419" y="1753"/>
                </a:cubicBezTo>
                <a:cubicBezTo>
                  <a:pt x="421" y="1749"/>
                  <a:pt x="427" y="1748"/>
                  <a:pt x="430" y="1750"/>
                </a:cubicBezTo>
                <a:cubicBezTo>
                  <a:pt x="437" y="1755"/>
                  <a:pt x="443" y="1759"/>
                  <a:pt x="449" y="1763"/>
                </a:cubicBezTo>
                <a:cubicBezTo>
                  <a:pt x="453" y="1765"/>
                  <a:pt x="454" y="1771"/>
                  <a:pt x="452" y="1775"/>
                </a:cubicBezTo>
                <a:cubicBezTo>
                  <a:pt x="450" y="1777"/>
                  <a:pt x="447" y="1778"/>
                  <a:pt x="445" y="1778"/>
                </a:cubicBezTo>
                <a:close/>
                <a:moveTo>
                  <a:pt x="403" y="1750"/>
                </a:moveTo>
                <a:cubicBezTo>
                  <a:pt x="401" y="1750"/>
                  <a:pt x="399" y="1749"/>
                  <a:pt x="398" y="1748"/>
                </a:cubicBezTo>
                <a:cubicBezTo>
                  <a:pt x="368" y="1726"/>
                  <a:pt x="339" y="1703"/>
                  <a:pt x="312" y="1678"/>
                </a:cubicBezTo>
                <a:cubicBezTo>
                  <a:pt x="310" y="1676"/>
                  <a:pt x="310" y="1676"/>
                  <a:pt x="310" y="1676"/>
                </a:cubicBezTo>
                <a:cubicBezTo>
                  <a:pt x="310" y="1676"/>
                  <a:pt x="310" y="1676"/>
                  <a:pt x="310" y="1676"/>
                </a:cubicBezTo>
                <a:cubicBezTo>
                  <a:pt x="273" y="1642"/>
                  <a:pt x="240" y="1605"/>
                  <a:pt x="209" y="1567"/>
                </a:cubicBezTo>
                <a:cubicBezTo>
                  <a:pt x="206" y="1563"/>
                  <a:pt x="207" y="1558"/>
                  <a:pt x="210" y="1555"/>
                </a:cubicBezTo>
                <a:cubicBezTo>
                  <a:pt x="214" y="1552"/>
                  <a:pt x="219" y="1552"/>
                  <a:pt x="222" y="1556"/>
                </a:cubicBezTo>
                <a:cubicBezTo>
                  <a:pt x="252" y="1594"/>
                  <a:pt x="286" y="1630"/>
                  <a:pt x="321" y="1663"/>
                </a:cubicBezTo>
                <a:cubicBezTo>
                  <a:pt x="321" y="1663"/>
                  <a:pt x="321" y="1663"/>
                  <a:pt x="321" y="1663"/>
                </a:cubicBezTo>
                <a:cubicBezTo>
                  <a:pt x="324" y="1666"/>
                  <a:pt x="324" y="1666"/>
                  <a:pt x="324" y="1666"/>
                </a:cubicBezTo>
                <a:cubicBezTo>
                  <a:pt x="350" y="1690"/>
                  <a:pt x="378" y="1713"/>
                  <a:pt x="408" y="1734"/>
                </a:cubicBezTo>
                <a:cubicBezTo>
                  <a:pt x="411" y="1737"/>
                  <a:pt x="412" y="1742"/>
                  <a:pt x="409" y="1746"/>
                </a:cubicBezTo>
                <a:cubicBezTo>
                  <a:pt x="408" y="1748"/>
                  <a:pt x="405" y="1750"/>
                  <a:pt x="403" y="1750"/>
                </a:cubicBezTo>
                <a:close/>
                <a:moveTo>
                  <a:pt x="1665" y="1631"/>
                </a:moveTo>
                <a:cubicBezTo>
                  <a:pt x="1663" y="1631"/>
                  <a:pt x="1661" y="1630"/>
                  <a:pt x="1659" y="1629"/>
                </a:cubicBezTo>
                <a:cubicBezTo>
                  <a:pt x="1656" y="1625"/>
                  <a:pt x="1656" y="1620"/>
                  <a:pt x="1659" y="1617"/>
                </a:cubicBezTo>
                <a:cubicBezTo>
                  <a:pt x="1664" y="1611"/>
                  <a:pt x="1669" y="1606"/>
                  <a:pt x="1674" y="1600"/>
                </a:cubicBezTo>
                <a:cubicBezTo>
                  <a:pt x="1677" y="1597"/>
                  <a:pt x="1683" y="1596"/>
                  <a:pt x="1686" y="1599"/>
                </a:cubicBezTo>
                <a:cubicBezTo>
                  <a:pt x="1690" y="1603"/>
                  <a:pt x="1690" y="1608"/>
                  <a:pt x="1687" y="1611"/>
                </a:cubicBezTo>
                <a:cubicBezTo>
                  <a:pt x="1682" y="1617"/>
                  <a:pt x="1677" y="1623"/>
                  <a:pt x="1671" y="1628"/>
                </a:cubicBezTo>
                <a:cubicBezTo>
                  <a:pt x="1670" y="1630"/>
                  <a:pt x="1668" y="1631"/>
                  <a:pt x="1665" y="1631"/>
                </a:cubicBezTo>
                <a:close/>
                <a:moveTo>
                  <a:pt x="1699" y="1593"/>
                </a:moveTo>
                <a:cubicBezTo>
                  <a:pt x="1697" y="1593"/>
                  <a:pt x="1695" y="1592"/>
                  <a:pt x="1694" y="1591"/>
                </a:cubicBezTo>
                <a:cubicBezTo>
                  <a:pt x="1690" y="1588"/>
                  <a:pt x="1690" y="1582"/>
                  <a:pt x="1693" y="1579"/>
                </a:cubicBezTo>
                <a:cubicBezTo>
                  <a:pt x="1724" y="1542"/>
                  <a:pt x="1752" y="1502"/>
                  <a:pt x="1778" y="1461"/>
                </a:cubicBezTo>
                <a:cubicBezTo>
                  <a:pt x="1778" y="1461"/>
                  <a:pt x="1778" y="1461"/>
                  <a:pt x="1778" y="1461"/>
                </a:cubicBezTo>
                <a:cubicBezTo>
                  <a:pt x="1797" y="1429"/>
                  <a:pt x="1815" y="1395"/>
                  <a:pt x="1830" y="1362"/>
                </a:cubicBezTo>
                <a:cubicBezTo>
                  <a:pt x="1832" y="1357"/>
                  <a:pt x="1837" y="1355"/>
                  <a:pt x="1841" y="1357"/>
                </a:cubicBezTo>
                <a:cubicBezTo>
                  <a:pt x="1846" y="1359"/>
                  <a:pt x="1847" y="1364"/>
                  <a:pt x="1846" y="1369"/>
                </a:cubicBezTo>
                <a:cubicBezTo>
                  <a:pt x="1830" y="1403"/>
                  <a:pt x="1812" y="1437"/>
                  <a:pt x="1792" y="1469"/>
                </a:cubicBezTo>
                <a:cubicBezTo>
                  <a:pt x="1792" y="1469"/>
                  <a:pt x="1792" y="1469"/>
                  <a:pt x="1792" y="1469"/>
                </a:cubicBezTo>
                <a:cubicBezTo>
                  <a:pt x="1766" y="1512"/>
                  <a:pt x="1737" y="1552"/>
                  <a:pt x="1706" y="1590"/>
                </a:cubicBezTo>
                <a:cubicBezTo>
                  <a:pt x="1704" y="1592"/>
                  <a:pt x="1702" y="1593"/>
                  <a:pt x="1699" y="1593"/>
                </a:cubicBezTo>
                <a:close/>
                <a:moveTo>
                  <a:pt x="198" y="1547"/>
                </a:moveTo>
                <a:cubicBezTo>
                  <a:pt x="196" y="1547"/>
                  <a:pt x="193" y="1546"/>
                  <a:pt x="192" y="1544"/>
                </a:cubicBezTo>
                <a:cubicBezTo>
                  <a:pt x="187" y="1538"/>
                  <a:pt x="183" y="1532"/>
                  <a:pt x="178" y="1525"/>
                </a:cubicBezTo>
                <a:cubicBezTo>
                  <a:pt x="176" y="1522"/>
                  <a:pt x="176" y="1516"/>
                  <a:pt x="180" y="1514"/>
                </a:cubicBezTo>
                <a:cubicBezTo>
                  <a:pt x="184" y="1511"/>
                  <a:pt x="189" y="1512"/>
                  <a:pt x="192" y="1516"/>
                </a:cubicBezTo>
                <a:cubicBezTo>
                  <a:pt x="196" y="1522"/>
                  <a:pt x="201" y="1528"/>
                  <a:pt x="205" y="1534"/>
                </a:cubicBezTo>
                <a:cubicBezTo>
                  <a:pt x="208" y="1538"/>
                  <a:pt x="207" y="1543"/>
                  <a:pt x="204" y="1546"/>
                </a:cubicBezTo>
                <a:cubicBezTo>
                  <a:pt x="202" y="1547"/>
                  <a:pt x="200" y="1547"/>
                  <a:pt x="198" y="1547"/>
                </a:cubicBezTo>
                <a:close/>
                <a:moveTo>
                  <a:pt x="169" y="1506"/>
                </a:moveTo>
                <a:cubicBezTo>
                  <a:pt x="166" y="1506"/>
                  <a:pt x="164" y="1504"/>
                  <a:pt x="162" y="1502"/>
                </a:cubicBezTo>
                <a:cubicBezTo>
                  <a:pt x="141" y="1470"/>
                  <a:pt x="122" y="1437"/>
                  <a:pt x="105" y="1403"/>
                </a:cubicBezTo>
                <a:cubicBezTo>
                  <a:pt x="105" y="1403"/>
                  <a:pt x="105" y="1403"/>
                  <a:pt x="105" y="1403"/>
                </a:cubicBezTo>
                <a:cubicBezTo>
                  <a:pt x="101" y="1395"/>
                  <a:pt x="97" y="1387"/>
                  <a:pt x="93" y="1379"/>
                </a:cubicBezTo>
                <a:cubicBezTo>
                  <a:pt x="76" y="1342"/>
                  <a:pt x="61" y="1305"/>
                  <a:pt x="48" y="1266"/>
                </a:cubicBezTo>
                <a:cubicBezTo>
                  <a:pt x="47" y="1262"/>
                  <a:pt x="49" y="1257"/>
                  <a:pt x="54" y="1256"/>
                </a:cubicBezTo>
                <a:cubicBezTo>
                  <a:pt x="58" y="1254"/>
                  <a:pt x="63" y="1257"/>
                  <a:pt x="64" y="1261"/>
                </a:cubicBezTo>
                <a:cubicBezTo>
                  <a:pt x="77" y="1299"/>
                  <a:pt x="91" y="1336"/>
                  <a:pt x="108" y="1371"/>
                </a:cubicBezTo>
                <a:cubicBezTo>
                  <a:pt x="112" y="1379"/>
                  <a:pt x="116" y="1388"/>
                  <a:pt x="120" y="1396"/>
                </a:cubicBezTo>
                <a:cubicBezTo>
                  <a:pt x="120" y="1396"/>
                  <a:pt x="120" y="1396"/>
                  <a:pt x="120" y="1396"/>
                </a:cubicBezTo>
                <a:cubicBezTo>
                  <a:pt x="137" y="1429"/>
                  <a:pt x="156" y="1461"/>
                  <a:pt x="176" y="1493"/>
                </a:cubicBezTo>
                <a:cubicBezTo>
                  <a:pt x="179" y="1496"/>
                  <a:pt x="178" y="1502"/>
                  <a:pt x="174" y="1504"/>
                </a:cubicBezTo>
                <a:cubicBezTo>
                  <a:pt x="172" y="1505"/>
                  <a:pt x="171" y="1506"/>
                  <a:pt x="169" y="1506"/>
                </a:cubicBezTo>
                <a:close/>
                <a:moveTo>
                  <a:pt x="1849" y="1348"/>
                </a:moveTo>
                <a:cubicBezTo>
                  <a:pt x="1848" y="1348"/>
                  <a:pt x="1847" y="1348"/>
                  <a:pt x="1846" y="1347"/>
                </a:cubicBezTo>
                <a:cubicBezTo>
                  <a:pt x="1842" y="1345"/>
                  <a:pt x="1840" y="1340"/>
                  <a:pt x="1841" y="1336"/>
                </a:cubicBezTo>
                <a:cubicBezTo>
                  <a:pt x="1844" y="1330"/>
                  <a:pt x="1846" y="1325"/>
                  <a:pt x="1848" y="1319"/>
                </a:cubicBezTo>
                <a:cubicBezTo>
                  <a:pt x="1850" y="1315"/>
                  <a:pt x="1855" y="1313"/>
                  <a:pt x="1859" y="1314"/>
                </a:cubicBezTo>
                <a:cubicBezTo>
                  <a:pt x="1864" y="1316"/>
                  <a:pt x="1866" y="1321"/>
                  <a:pt x="1864" y="1325"/>
                </a:cubicBezTo>
                <a:cubicBezTo>
                  <a:pt x="1862" y="1331"/>
                  <a:pt x="1859" y="1337"/>
                  <a:pt x="1857" y="1343"/>
                </a:cubicBezTo>
                <a:cubicBezTo>
                  <a:pt x="1856" y="1346"/>
                  <a:pt x="1852" y="1348"/>
                  <a:pt x="1849" y="1348"/>
                </a:cubicBezTo>
                <a:close/>
                <a:moveTo>
                  <a:pt x="1885" y="1248"/>
                </a:moveTo>
                <a:cubicBezTo>
                  <a:pt x="1884" y="1248"/>
                  <a:pt x="1883" y="1248"/>
                  <a:pt x="1882" y="1248"/>
                </a:cubicBezTo>
                <a:cubicBezTo>
                  <a:pt x="1878" y="1247"/>
                  <a:pt x="1875" y="1242"/>
                  <a:pt x="1877" y="1237"/>
                </a:cubicBezTo>
                <a:cubicBezTo>
                  <a:pt x="1887" y="1202"/>
                  <a:pt x="1896" y="1165"/>
                  <a:pt x="1902" y="1128"/>
                </a:cubicBezTo>
                <a:cubicBezTo>
                  <a:pt x="1903" y="1124"/>
                  <a:pt x="1907" y="1120"/>
                  <a:pt x="1912" y="1121"/>
                </a:cubicBezTo>
                <a:cubicBezTo>
                  <a:pt x="1917" y="1122"/>
                  <a:pt x="1920" y="1126"/>
                  <a:pt x="1919" y="1131"/>
                </a:cubicBezTo>
                <a:cubicBezTo>
                  <a:pt x="1912" y="1169"/>
                  <a:pt x="1904" y="1206"/>
                  <a:pt x="1893" y="1242"/>
                </a:cubicBezTo>
                <a:cubicBezTo>
                  <a:pt x="1892" y="1246"/>
                  <a:pt x="1888" y="1248"/>
                  <a:pt x="1885" y="1248"/>
                </a:cubicBezTo>
                <a:close/>
                <a:moveTo>
                  <a:pt x="48" y="1245"/>
                </a:moveTo>
                <a:cubicBezTo>
                  <a:pt x="44" y="1245"/>
                  <a:pt x="41" y="1243"/>
                  <a:pt x="40" y="1239"/>
                </a:cubicBezTo>
                <a:cubicBezTo>
                  <a:pt x="38" y="1232"/>
                  <a:pt x="36" y="1224"/>
                  <a:pt x="34" y="1217"/>
                </a:cubicBezTo>
                <a:cubicBezTo>
                  <a:pt x="32" y="1213"/>
                  <a:pt x="35" y="1208"/>
                  <a:pt x="40" y="1207"/>
                </a:cubicBezTo>
                <a:cubicBezTo>
                  <a:pt x="44" y="1205"/>
                  <a:pt x="49" y="1208"/>
                  <a:pt x="50" y="1213"/>
                </a:cubicBezTo>
                <a:cubicBezTo>
                  <a:pt x="52" y="1220"/>
                  <a:pt x="54" y="1227"/>
                  <a:pt x="56" y="1234"/>
                </a:cubicBezTo>
                <a:cubicBezTo>
                  <a:pt x="57" y="1239"/>
                  <a:pt x="55" y="1243"/>
                  <a:pt x="50" y="1245"/>
                </a:cubicBezTo>
                <a:cubicBezTo>
                  <a:pt x="49" y="1245"/>
                  <a:pt x="49" y="1245"/>
                  <a:pt x="48" y="1245"/>
                </a:cubicBezTo>
                <a:close/>
                <a:moveTo>
                  <a:pt x="35" y="1196"/>
                </a:moveTo>
                <a:cubicBezTo>
                  <a:pt x="31" y="1196"/>
                  <a:pt x="27" y="1193"/>
                  <a:pt x="27" y="1189"/>
                </a:cubicBezTo>
                <a:cubicBezTo>
                  <a:pt x="18" y="1152"/>
                  <a:pt x="11" y="1115"/>
                  <a:pt x="7" y="1077"/>
                </a:cubicBezTo>
                <a:cubicBezTo>
                  <a:pt x="5" y="1058"/>
                  <a:pt x="3" y="1038"/>
                  <a:pt x="2" y="1018"/>
                </a:cubicBezTo>
                <a:cubicBezTo>
                  <a:pt x="1" y="1001"/>
                  <a:pt x="0" y="984"/>
                  <a:pt x="0" y="967"/>
                </a:cubicBezTo>
                <a:cubicBezTo>
                  <a:pt x="0" y="954"/>
                  <a:pt x="1" y="942"/>
                  <a:pt x="1" y="929"/>
                </a:cubicBezTo>
                <a:cubicBezTo>
                  <a:pt x="1" y="924"/>
                  <a:pt x="6" y="921"/>
                  <a:pt x="10" y="921"/>
                </a:cubicBezTo>
                <a:cubicBezTo>
                  <a:pt x="15" y="921"/>
                  <a:pt x="18" y="925"/>
                  <a:pt x="18" y="930"/>
                </a:cubicBezTo>
                <a:cubicBezTo>
                  <a:pt x="18" y="942"/>
                  <a:pt x="17" y="955"/>
                  <a:pt x="17" y="967"/>
                </a:cubicBezTo>
                <a:cubicBezTo>
                  <a:pt x="17" y="984"/>
                  <a:pt x="18" y="1001"/>
                  <a:pt x="19" y="1017"/>
                </a:cubicBezTo>
                <a:cubicBezTo>
                  <a:pt x="20" y="1037"/>
                  <a:pt x="21" y="1056"/>
                  <a:pt x="24" y="1075"/>
                </a:cubicBezTo>
                <a:cubicBezTo>
                  <a:pt x="28" y="1112"/>
                  <a:pt x="34" y="1149"/>
                  <a:pt x="43" y="1185"/>
                </a:cubicBezTo>
                <a:cubicBezTo>
                  <a:pt x="44" y="1190"/>
                  <a:pt x="41" y="1195"/>
                  <a:pt x="37" y="1196"/>
                </a:cubicBezTo>
                <a:cubicBezTo>
                  <a:pt x="36" y="1196"/>
                  <a:pt x="35" y="1196"/>
                  <a:pt x="35" y="1196"/>
                </a:cubicBezTo>
                <a:close/>
                <a:moveTo>
                  <a:pt x="1915" y="1110"/>
                </a:moveTo>
                <a:cubicBezTo>
                  <a:pt x="1915" y="1110"/>
                  <a:pt x="1914" y="1110"/>
                  <a:pt x="1914" y="1110"/>
                </a:cubicBezTo>
                <a:cubicBezTo>
                  <a:pt x="1909" y="1109"/>
                  <a:pt x="1906" y="1105"/>
                  <a:pt x="1907" y="1100"/>
                </a:cubicBezTo>
                <a:cubicBezTo>
                  <a:pt x="1908" y="1093"/>
                  <a:pt x="1909" y="1086"/>
                  <a:pt x="1909" y="1078"/>
                </a:cubicBezTo>
                <a:cubicBezTo>
                  <a:pt x="1910" y="1074"/>
                  <a:pt x="1914" y="1070"/>
                  <a:pt x="1919" y="1071"/>
                </a:cubicBezTo>
                <a:cubicBezTo>
                  <a:pt x="1924" y="1071"/>
                  <a:pt x="1927" y="1076"/>
                  <a:pt x="1926" y="1080"/>
                </a:cubicBezTo>
                <a:cubicBezTo>
                  <a:pt x="1925" y="1088"/>
                  <a:pt x="1924" y="1095"/>
                  <a:pt x="1923" y="1103"/>
                </a:cubicBezTo>
                <a:cubicBezTo>
                  <a:pt x="1923" y="1107"/>
                  <a:pt x="1919" y="1110"/>
                  <a:pt x="1915" y="1110"/>
                </a:cubicBezTo>
                <a:close/>
                <a:moveTo>
                  <a:pt x="1921" y="1060"/>
                </a:moveTo>
                <a:cubicBezTo>
                  <a:pt x="1921" y="1060"/>
                  <a:pt x="1920" y="1060"/>
                  <a:pt x="1920" y="1060"/>
                </a:cubicBezTo>
                <a:cubicBezTo>
                  <a:pt x="1915" y="1059"/>
                  <a:pt x="1912" y="1055"/>
                  <a:pt x="1912" y="1050"/>
                </a:cubicBezTo>
                <a:cubicBezTo>
                  <a:pt x="1915" y="1023"/>
                  <a:pt x="1916" y="995"/>
                  <a:pt x="1916" y="967"/>
                </a:cubicBezTo>
                <a:cubicBezTo>
                  <a:pt x="1916" y="946"/>
                  <a:pt x="1915" y="925"/>
                  <a:pt x="1914" y="905"/>
                </a:cubicBezTo>
                <a:cubicBezTo>
                  <a:pt x="1914" y="905"/>
                  <a:pt x="1914" y="905"/>
                  <a:pt x="1914" y="905"/>
                </a:cubicBezTo>
                <a:cubicBezTo>
                  <a:pt x="1913" y="894"/>
                  <a:pt x="1912" y="884"/>
                  <a:pt x="1911" y="874"/>
                </a:cubicBezTo>
                <a:cubicBezTo>
                  <a:pt x="1909" y="847"/>
                  <a:pt x="1905" y="820"/>
                  <a:pt x="1900" y="794"/>
                </a:cubicBezTo>
                <a:cubicBezTo>
                  <a:pt x="1899" y="789"/>
                  <a:pt x="1902" y="785"/>
                  <a:pt x="1907" y="784"/>
                </a:cubicBezTo>
                <a:cubicBezTo>
                  <a:pt x="1911" y="783"/>
                  <a:pt x="1916" y="786"/>
                  <a:pt x="1917" y="790"/>
                </a:cubicBezTo>
                <a:cubicBezTo>
                  <a:pt x="1922" y="817"/>
                  <a:pt x="1926" y="845"/>
                  <a:pt x="1928" y="872"/>
                </a:cubicBezTo>
                <a:cubicBezTo>
                  <a:pt x="1929" y="883"/>
                  <a:pt x="1930" y="893"/>
                  <a:pt x="1931" y="904"/>
                </a:cubicBezTo>
                <a:cubicBezTo>
                  <a:pt x="1931" y="904"/>
                  <a:pt x="1931" y="904"/>
                  <a:pt x="1931" y="904"/>
                </a:cubicBezTo>
                <a:cubicBezTo>
                  <a:pt x="1932" y="925"/>
                  <a:pt x="1933" y="946"/>
                  <a:pt x="1933" y="967"/>
                </a:cubicBezTo>
                <a:cubicBezTo>
                  <a:pt x="1933" y="995"/>
                  <a:pt x="1932" y="1024"/>
                  <a:pt x="1929" y="1052"/>
                </a:cubicBezTo>
                <a:cubicBezTo>
                  <a:pt x="1929" y="1056"/>
                  <a:pt x="1925" y="1060"/>
                  <a:pt x="1921" y="1060"/>
                </a:cubicBezTo>
                <a:close/>
                <a:moveTo>
                  <a:pt x="11" y="910"/>
                </a:moveTo>
                <a:cubicBezTo>
                  <a:pt x="11" y="910"/>
                  <a:pt x="11" y="909"/>
                  <a:pt x="11" y="909"/>
                </a:cubicBezTo>
                <a:cubicBezTo>
                  <a:pt x="6" y="909"/>
                  <a:pt x="2" y="905"/>
                  <a:pt x="3" y="900"/>
                </a:cubicBezTo>
                <a:cubicBezTo>
                  <a:pt x="3" y="893"/>
                  <a:pt x="4" y="885"/>
                  <a:pt x="5" y="878"/>
                </a:cubicBezTo>
                <a:cubicBezTo>
                  <a:pt x="5" y="873"/>
                  <a:pt x="9" y="870"/>
                  <a:pt x="14" y="870"/>
                </a:cubicBezTo>
                <a:cubicBezTo>
                  <a:pt x="19" y="870"/>
                  <a:pt x="22" y="875"/>
                  <a:pt x="22" y="879"/>
                </a:cubicBezTo>
                <a:cubicBezTo>
                  <a:pt x="21" y="887"/>
                  <a:pt x="20" y="894"/>
                  <a:pt x="20" y="902"/>
                </a:cubicBezTo>
                <a:cubicBezTo>
                  <a:pt x="19" y="906"/>
                  <a:pt x="16" y="910"/>
                  <a:pt x="11" y="910"/>
                </a:cubicBezTo>
                <a:close/>
                <a:moveTo>
                  <a:pt x="16" y="859"/>
                </a:moveTo>
                <a:cubicBezTo>
                  <a:pt x="16" y="859"/>
                  <a:pt x="15" y="859"/>
                  <a:pt x="15" y="859"/>
                </a:cubicBezTo>
                <a:cubicBezTo>
                  <a:pt x="10" y="858"/>
                  <a:pt x="7" y="854"/>
                  <a:pt x="8" y="849"/>
                </a:cubicBezTo>
                <a:cubicBezTo>
                  <a:pt x="12" y="812"/>
                  <a:pt x="19" y="774"/>
                  <a:pt x="28" y="737"/>
                </a:cubicBezTo>
                <a:cubicBezTo>
                  <a:pt x="36" y="708"/>
                  <a:pt x="44" y="679"/>
                  <a:pt x="54" y="650"/>
                </a:cubicBezTo>
                <a:cubicBezTo>
                  <a:pt x="60" y="632"/>
                  <a:pt x="67" y="614"/>
                  <a:pt x="75" y="596"/>
                </a:cubicBezTo>
                <a:cubicBezTo>
                  <a:pt x="76" y="592"/>
                  <a:pt x="81" y="590"/>
                  <a:pt x="86" y="592"/>
                </a:cubicBezTo>
                <a:cubicBezTo>
                  <a:pt x="90" y="593"/>
                  <a:pt x="92" y="598"/>
                  <a:pt x="90" y="603"/>
                </a:cubicBezTo>
                <a:cubicBezTo>
                  <a:pt x="83" y="620"/>
                  <a:pt x="76" y="638"/>
                  <a:pt x="70" y="656"/>
                </a:cubicBezTo>
                <a:cubicBezTo>
                  <a:pt x="60" y="684"/>
                  <a:pt x="52" y="712"/>
                  <a:pt x="45" y="741"/>
                </a:cubicBezTo>
                <a:cubicBezTo>
                  <a:pt x="36" y="777"/>
                  <a:pt x="29" y="814"/>
                  <a:pt x="25" y="851"/>
                </a:cubicBezTo>
                <a:cubicBezTo>
                  <a:pt x="24" y="856"/>
                  <a:pt x="20" y="859"/>
                  <a:pt x="16" y="859"/>
                </a:cubicBezTo>
                <a:close/>
                <a:moveTo>
                  <a:pt x="1903" y="773"/>
                </a:moveTo>
                <a:cubicBezTo>
                  <a:pt x="1899" y="773"/>
                  <a:pt x="1895" y="770"/>
                  <a:pt x="1894" y="766"/>
                </a:cubicBezTo>
                <a:cubicBezTo>
                  <a:pt x="1893" y="759"/>
                  <a:pt x="1891" y="751"/>
                  <a:pt x="1889" y="744"/>
                </a:cubicBezTo>
                <a:cubicBezTo>
                  <a:pt x="1888" y="740"/>
                  <a:pt x="1891" y="735"/>
                  <a:pt x="1896" y="734"/>
                </a:cubicBezTo>
                <a:cubicBezTo>
                  <a:pt x="1900" y="733"/>
                  <a:pt x="1905" y="736"/>
                  <a:pt x="1906" y="740"/>
                </a:cubicBezTo>
                <a:cubicBezTo>
                  <a:pt x="1908" y="748"/>
                  <a:pt x="1909" y="755"/>
                  <a:pt x="1911" y="762"/>
                </a:cubicBezTo>
                <a:cubicBezTo>
                  <a:pt x="1912" y="767"/>
                  <a:pt x="1909" y="772"/>
                  <a:pt x="1904" y="773"/>
                </a:cubicBezTo>
                <a:cubicBezTo>
                  <a:pt x="1904" y="773"/>
                  <a:pt x="1903" y="773"/>
                  <a:pt x="1903" y="773"/>
                </a:cubicBezTo>
                <a:close/>
                <a:moveTo>
                  <a:pt x="1891" y="723"/>
                </a:moveTo>
                <a:cubicBezTo>
                  <a:pt x="1887" y="723"/>
                  <a:pt x="1883" y="721"/>
                  <a:pt x="1882" y="717"/>
                </a:cubicBezTo>
                <a:cubicBezTo>
                  <a:pt x="1870" y="670"/>
                  <a:pt x="1853" y="624"/>
                  <a:pt x="1833" y="580"/>
                </a:cubicBezTo>
                <a:cubicBezTo>
                  <a:pt x="1833" y="580"/>
                  <a:pt x="1833" y="580"/>
                  <a:pt x="1833" y="580"/>
                </a:cubicBezTo>
                <a:cubicBezTo>
                  <a:pt x="1825" y="561"/>
                  <a:pt x="1816" y="542"/>
                  <a:pt x="1806" y="524"/>
                </a:cubicBezTo>
                <a:cubicBezTo>
                  <a:pt x="1798" y="510"/>
                  <a:pt x="1790" y="495"/>
                  <a:pt x="1782" y="481"/>
                </a:cubicBezTo>
                <a:cubicBezTo>
                  <a:pt x="1779" y="477"/>
                  <a:pt x="1780" y="471"/>
                  <a:pt x="1784" y="469"/>
                </a:cubicBezTo>
                <a:cubicBezTo>
                  <a:pt x="1789" y="466"/>
                  <a:pt x="1794" y="468"/>
                  <a:pt x="1796" y="472"/>
                </a:cubicBezTo>
                <a:cubicBezTo>
                  <a:pt x="1805" y="486"/>
                  <a:pt x="1813" y="501"/>
                  <a:pt x="1821" y="516"/>
                </a:cubicBezTo>
                <a:cubicBezTo>
                  <a:pt x="1831" y="535"/>
                  <a:pt x="1840" y="554"/>
                  <a:pt x="1849" y="573"/>
                </a:cubicBezTo>
                <a:cubicBezTo>
                  <a:pt x="1849" y="573"/>
                  <a:pt x="1849" y="573"/>
                  <a:pt x="1849" y="573"/>
                </a:cubicBezTo>
                <a:cubicBezTo>
                  <a:pt x="1869" y="618"/>
                  <a:pt x="1886" y="665"/>
                  <a:pt x="1899" y="713"/>
                </a:cubicBezTo>
                <a:cubicBezTo>
                  <a:pt x="1900" y="717"/>
                  <a:pt x="1897" y="722"/>
                  <a:pt x="1893" y="723"/>
                </a:cubicBezTo>
                <a:cubicBezTo>
                  <a:pt x="1892" y="723"/>
                  <a:pt x="1891" y="723"/>
                  <a:pt x="1891" y="723"/>
                </a:cubicBezTo>
                <a:close/>
                <a:moveTo>
                  <a:pt x="94" y="582"/>
                </a:moveTo>
                <a:cubicBezTo>
                  <a:pt x="93" y="582"/>
                  <a:pt x="91" y="582"/>
                  <a:pt x="90" y="581"/>
                </a:cubicBezTo>
                <a:cubicBezTo>
                  <a:pt x="86" y="579"/>
                  <a:pt x="84" y="574"/>
                  <a:pt x="86" y="570"/>
                </a:cubicBezTo>
                <a:cubicBezTo>
                  <a:pt x="89" y="563"/>
                  <a:pt x="92" y="556"/>
                  <a:pt x="96" y="549"/>
                </a:cubicBezTo>
                <a:cubicBezTo>
                  <a:pt x="98" y="545"/>
                  <a:pt x="103" y="543"/>
                  <a:pt x="107" y="545"/>
                </a:cubicBezTo>
                <a:cubicBezTo>
                  <a:pt x="111" y="547"/>
                  <a:pt x="113" y="553"/>
                  <a:pt x="111" y="557"/>
                </a:cubicBezTo>
                <a:cubicBezTo>
                  <a:pt x="108" y="563"/>
                  <a:pt x="104" y="570"/>
                  <a:pt x="101" y="577"/>
                </a:cubicBezTo>
                <a:cubicBezTo>
                  <a:pt x="100" y="580"/>
                  <a:pt x="97" y="582"/>
                  <a:pt x="94" y="582"/>
                </a:cubicBezTo>
                <a:close/>
                <a:moveTo>
                  <a:pt x="116" y="536"/>
                </a:moveTo>
                <a:cubicBezTo>
                  <a:pt x="115" y="536"/>
                  <a:pt x="113" y="536"/>
                  <a:pt x="112" y="535"/>
                </a:cubicBezTo>
                <a:cubicBezTo>
                  <a:pt x="108" y="533"/>
                  <a:pt x="106" y="528"/>
                  <a:pt x="108" y="524"/>
                </a:cubicBezTo>
                <a:cubicBezTo>
                  <a:pt x="126" y="490"/>
                  <a:pt x="145" y="457"/>
                  <a:pt x="166" y="426"/>
                </a:cubicBezTo>
                <a:cubicBezTo>
                  <a:pt x="166" y="426"/>
                  <a:pt x="166" y="426"/>
                  <a:pt x="166" y="426"/>
                </a:cubicBezTo>
                <a:cubicBezTo>
                  <a:pt x="189" y="392"/>
                  <a:pt x="214" y="359"/>
                  <a:pt x="241" y="329"/>
                </a:cubicBezTo>
                <a:cubicBezTo>
                  <a:pt x="247" y="323"/>
                  <a:pt x="253" y="316"/>
                  <a:pt x="259" y="310"/>
                </a:cubicBezTo>
                <a:cubicBezTo>
                  <a:pt x="262" y="306"/>
                  <a:pt x="267" y="306"/>
                  <a:pt x="271" y="309"/>
                </a:cubicBezTo>
                <a:cubicBezTo>
                  <a:pt x="274" y="312"/>
                  <a:pt x="274" y="318"/>
                  <a:pt x="271" y="321"/>
                </a:cubicBezTo>
                <a:cubicBezTo>
                  <a:pt x="265" y="328"/>
                  <a:pt x="259" y="334"/>
                  <a:pt x="254" y="340"/>
                </a:cubicBezTo>
                <a:cubicBezTo>
                  <a:pt x="228" y="370"/>
                  <a:pt x="203" y="402"/>
                  <a:pt x="181" y="435"/>
                </a:cubicBezTo>
                <a:cubicBezTo>
                  <a:pt x="181" y="435"/>
                  <a:pt x="181" y="435"/>
                  <a:pt x="181" y="435"/>
                </a:cubicBezTo>
                <a:cubicBezTo>
                  <a:pt x="160" y="466"/>
                  <a:pt x="140" y="498"/>
                  <a:pt x="123" y="532"/>
                </a:cubicBezTo>
                <a:cubicBezTo>
                  <a:pt x="122" y="535"/>
                  <a:pt x="119" y="536"/>
                  <a:pt x="116" y="536"/>
                </a:cubicBezTo>
                <a:close/>
                <a:moveTo>
                  <a:pt x="1774" y="461"/>
                </a:moveTo>
                <a:cubicBezTo>
                  <a:pt x="1771" y="461"/>
                  <a:pt x="1768" y="459"/>
                  <a:pt x="1767" y="457"/>
                </a:cubicBezTo>
                <a:cubicBezTo>
                  <a:pt x="1763" y="450"/>
                  <a:pt x="1759" y="444"/>
                  <a:pt x="1755" y="438"/>
                </a:cubicBezTo>
                <a:cubicBezTo>
                  <a:pt x="1752" y="434"/>
                  <a:pt x="1753" y="429"/>
                  <a:pt x="1757" y="426"/>
                </a:cubicBezTo>
                <a:cubicBezTo>
                  <a:pt x="1761" y="424"/>
                  <a:pt x="1766" y="425"/>
                  <a:pt x="1769" y="428"/>
                </a:cubicBezTo>
                <a:cubicBezTo>
                  <a:pt x="1773" y="435"/>
                  <a:pt x="1777" y="441"/>
                  <a:pt x="1781" y="448"/>
                </a:cubicBezTo>
                <a:cubicBezTo>
                  <a:pt x="1784" y="451"/>
                  <a:pt x="1783" y="457"/>
                  <a:pt x="1779" y="459"/>
                </a:cubicBezTo>
                <a:cubicBezTo>
                  <a:pt x="1777" y="460"/>
                  <a:pt x="1776" y="461"/>
                  <a:pt x="1774" y="461"/>
                </a:cubicBezTo>
                <a:close/>
                <a:moveTo>
                  <a:pt x="1746" y="418"/>
                </a:moveTo>
                <a:cubicBezTo>
                  <a:pt x="1743" y="418"/>
                  <a:pt x="1740" y="417"/>
                  <a:pt x="1739" y="415"/>
                </a:cubicBezTo>
                <a:cubicBezTo>
                  <a:pt x="1710" y="375"/>
                  <a:pt x="1679" y="338"/>
                  <a:pt x="1645" y="303"/>
                </a:cubicBezTo>
                <a:cubicBezTo>
                  <a:pt x="1645" y="303"/>
                  <a:pt x="1645" y="303"/>
                  <a:pt x="1645" y="303"/>
                </a:cubicBezTo>
                <a:cubicBezTo>
                  <a:pt x="1624" y="281"/>
                  <a:pt x="1601" y="260"/>
                  <a:pt x="1577" y="240"/>
                </a:cubicBezTo>
                <a:cubicBezTo>
                  <a:pt x="1572" y="236"/>
                  <a:pt x="1567" y="232"/>
                  <a:pt x="1562" y="228"/>
                </a:cubicBezTo>
                <a:cubicBezTo>
                  <a:pt x="1559" y="225"/>
                  <a:pt x="1558" y="220"/>
                  <a:pt x="1561" y="216"/>
                </a:cubicBezTo>
                <a:cubicBezTo>
                  <a:pt x="1564" y="212"/>
                  <a:pt x="1569" y="212"/>
                  <a:pt x="1573" y="215"/>
                </a:cubicBezTo>
                <a:cubicBezTo>
                  <a:pt x="1578" y="219"/>
                  <a:pt x="1583" y="223"/>
                  <a:pt x="1588" y="227"/>
                </a:cubicBezTo>
                <a:cubicBezTo>
                  <a:pt x="1612" y="247"/>
                  <a:pt x="1635" y="269"/>
                  <a:pt x="1657" y="291"/>
                </a:cubicBezTo>
                <a:cubicBezTo>
                  <a:pt x="1657" y="291"/>
                  <a:pt x="1657" y="291"/>
                  <a:pt x="1657" y="291"/>
                </a:cubicBezTo>
                <a:cubicBezTo>
                  <a:pt x="1692" y="327"/>
                  <a:pt x="1724" y="365"/>
                  <a:pt x="1752" y="405"/>
                </a:cubicBezTo>
                <a:cubicBezTo>
                  <a:pt x="1755" y="409"/>
                  <a:pt x="1754" y="414"/>
                  <a:pt x="1750" y="417"/>
                </a:cubicBezTo>
                <a:cubicBezTo>
                  <a:pt x="1749" y="418"/>
                  <a:pt x="1747" y="418"/>
                  <a:pt x="1746" y="418"/>
                </a:cubicBezTo>
                <a:close/>
                <a:moveTo>
                  <a:pt x="284" y="304"/>
                </a:moveTo>
                <a:cubicBezTo>
                  <a:pt x="282" y="304"/>
                  <a:pt x="280" y="303"/>
                  <a:pt x="279" y="301"/>
                </a:cubicBezTo>
                <a:cubicBezTo>
                  <a:pt x="275" y="298"/>
                  <a:pt x="275" y="292"/>
                  <a:pt x="278" y="289"/>
                </a:cubicBezTo>
                <a:cubicBezTo>
                  <a:pt x="284" y="284"/>
                  <a:pt x="289" y="278"/>
                  <a:pt x="295" y="273"/>
                </a:cubicBezTo>
                <a:cubicBezTo>
                  <a:pt x="298" y="270"/>
                  <a:pt x="303" y="270"/>
                  <a:pt x="307" y="273"/>
                </a:cubicBezTo>
                <a:cubicBezTo>
                  <a:pt x="310" y="277"/>
                  <a:pt x="310" y="282"/>
                  <a:pt x="306" y="285"/>
                </a:cubicBezTo>
                <a:cubicBezTo>
                  <a:pt x="301" y="290"/>
                  <a:pt x="296" y="296"/>
                  <a:pt x="291" y="301"/>
                </a:cubicBezTo>
                <a:cubicBezTo>
                  <a:pt x="289" y="303"/>
                  <a:pt x="287" y="304"/>
                  <a:pt x="284" y="304"/>
                </a:cubicBezTo>
                <a:close/>
                <a:moveTo>
                  <a:pt x="321" y="268"/>
                </a:moveTo>
                <a:cubicBezTo>
                  <a:pt x="319" y="268"/>
                  <a:pt x="317" y="267"/>
                  <a:pt x="315" y="265"/>
                </a:cubicBezTo>
                <a:cubicBezTo>
                  <a:pt x="312" y="262"/>
                  <a:pt x="312" y="257"/>
                  <a:pt x="315" y="253"/>
                </a:cubicBezTo>
                <a:cubicBezTo>
                  <a:pt x="343" y="228"/>
                  <a:pt x="373" y="204"/>
                  <a:pt x="404" y="182"/>
                </a:cubicBezTo>
                <a:cubicBezTo>
                  <a:pt x="404" y="182"/>
                  <a:pt x="404" y="182"/>
                  <a:pt x="404" y="182"/>
                </a:cubicBezTo>
                <a:cubicBezTo>
                  <a:pt x="444" y="153"/>
                  <a:pt x="487" y="127"/>
                  <a:pt x="531" y="105"/>
                </a:cubicBezTo>
                <a:cubicBezTo>
                  <a:pt x="535" y="103"/>
                  <a:pt x="540" y="105"/>
                  <a:pt x="542" y="109"/>
                </a:cubicBezTo>
                <a:cubicBezTo>
                  <a:pt x="545" y="113"/>
                  <a:pt x="543" y="118"/>
                  <a:pt x="539" y="120"/>
                </a:cubicBezTo>
                <a:cubicBezTo>
                  <a:pt x="495" y="142"/>
                  <a:pt x="454" y="167"/>
                  <a:pt x="414" y="196"/>
                </a:cubicBezTo>
                <a:cubicBezTo>
                  <a:pt x="414" y="196"/>
                  <a:pt x="414" y="196"/>
                  <a:pt x="414" y="196"/>
                </a:cubicBezTo>
                <a:cubicBezTo>
                  <a:pt x="384" y="217"/>
                  <a:pt x="354" y="241"/>
                  <a:pt x="327" y="266"/>
                </a:cubicBezTo>
                <a:cubicBezTo>
                  <a:pt x="325" y="268"/>
                  <a:pt x="323" y="268"/>
                  <a:pt x="321" y="268"/>
                </a:cubicBezTo>
                <a:close/>
                <a:moveTo>
                  <a:pt x="1545" y="212"/>
                </a:moveTo>
                <a:cubicBezTo>
                  <a:pt x="1543" y="212"/>
                  <a:pt x="1542" y="212"/>
                  <a:pt x="1540" y="211"/>
                </a:cubicBezTo>
                <a:cubicBezTo>
                  <a:pt x="1534" y="206"/>
                  <a:pt x="1528" y="202"/>
                  <a:pt x="1522" y="197"/>
                </a:cubicBezTo>
                <a:cubicBezTo>
                  <a:pt x="1518" y="195"/>
                  <a:pt x="1517" y="189"/>
                  <a:pt x="1520" y="185"/>
                </a:cubicBezTo>
                <a:cubicBezTo>
                  <a:pt x="1523" y="182"/>
                  <a:pt x="1528" y="181"/>
                  <a:pt x="1532" y="183"/>
                </a:cubicBezTo>
                <a:cubicBezTo>
                  <a:pt x="1538" y="188"/>
                  <a:pt x="1544" y="192"/>
                  <a:pt x="1550" y="197"/>
                </a:cubicBezTo>
                <a:cubicBezTo>
                  <a:pt x="1554" y="200"/>
                  <a:pt x="1555" y="205"/>
                  <a:pt x="1552" y="209"/>
                </a:cubicBezTo>
                <a:cubicBezTo>
                  <a:pt x="1550" y="211"/>
                  <a:pt x="1548" y="212"/>
                  <a:pt x="1545" y="212"/>
                </a:cubicBezTo>
                <a:close/>
                <a:moveTo>
                  <a:pt x="1504" y="183"/>
                </a:moveTo>
                <a:cubicBezTo>
                  <a:pt x="1502" y="183"/>
                  <a:pt x="1501" y="182"/>
                  <a:pt x="1499" y="181"/>
                </a:cubicBezTo>
                <a:cubicBezTo>
                  <a:pt x="1459" y="154"/>
                  <a:pt x="1416" y="130"/>
                  <a:pt x="1372" y="109"/>
                </a:cubicBezTo>
                <a:cubicBezTo>
                  <a:pt x="1372" y="109"/>
                  <a:pt x="1372" y="109"/>
                  <a:pt x="1372" y="109"/>
                </a:cubicBezTo>
                <a:cubicBezTo>
                  <a:pt x="1339" y="93"/>
                  <a:pt x="1304" y="79"/>
                  <a:pt x="1268" y="67"/>
                </a:cubicBezTo>
                <a:cubicBezTo>
                  <a:pt x="1264" y="66"/>
                  <a:pt x="1262" y="61"/>
                  <a:pt x="1263" y="57"/>
                </a:cubicBezTo>
                <a:cubicBezTo>
                  <a:pt x="1265" y="52"/>
                  <a:pt x="1269" y="50"/>
                  <a:pt x="1274" y="51"/>
                </a:cubicBezTo>
                <a:cubicBezTo>
                  <a:pt x="1310" y="63"/>
                  <a:pt x="1345" y="78"/>
                  <a:pt x="1380" y="94"/>
                </a:cubicBezTo>
                <a:cubicBezTo>
                  <a:pt x="1380" y="94"/>
                  <a:pt x="1380" y="94"/>
                  <a:pt x="1380" y="94"/>
                </a:cubicBezTo>
                <a:cubicBezTo>
                  <a:pt x="1424" y="115"/>
                  <a:pt x="1468" y="140"/>
                  <a:pt x="1509" y="167"/>
                </a:cubicBezTo>
                <a:cubicBezTo>
                  <a:pt x="1512" y="170"/>
                  <a:pt x="1513" y="175"/>
                  <a:pt x="1511" y="179"/>
                </a:cubicBezTo>
                <a:cubicBezTo>
                  <a:pt x="1509" y="181"/>
                  <a:pt x="1507" y="183"/>
                  <a:pt x="1504" y="183"/>
                </a:cubicBezTo>
                <a:close/>
                <a:moveTo>
                  <a:pt x="560" y="109"/>
                </a:moveTo>
                <a:cubicBezTo>
                  <a:pt x="557" y="109"/>
                  <a:pt x="554" y="107"/>
                  <a:pt x="553" y="104"/>
                </a:cubicBezTo>
                <a:cubicBezTo>
                  <a:pt x="551" y="100"/>
                  <a:pt x="552" y="95"/>
                  <a:pt x="557" y="93"/>
                </a:cubicBezTo>
                <a:cubicBezTo>
                  <a:pt x="563" y="89"/>
                  <a:pt x="570" y="86"/>
                  <a:pt x="577" y="83"/>
                </a:cubicBezTo>
                <a:cubicBezTo>
                  <a:pt x="582" y="81"/>
                  <a:pt x="587" y="83"/>
                  <a:pt x="589" y="87"/>
                </a:cubicBezTo>
                <a:cubicBezTo>
                  <a:pt x="590" y="92"/>
                  <a:pt x="589" y="97"/>
                  <a:pt x="584" y="99"/>
                </a:cubicBezTo>
                <a:cubicBezTo>
                  <a:pt x="577" y="102"/>
                  <a:pt x="571" y="105"/>
                  <a:pt x="564" y="108"/>
                </a:cubicBezTo>
                <a:cubicBezTo>
                  <a:pt x="563" y="108"/>
                  <a:pt x="561" y="109"/>
                  <a:pt x="560" y="109"/>
                </a:cubicBezTo>
                <a:close/>
                <a:moveTo>
                  <a:pt x="607" y="88"/>
                </a:moveTo>
                <a:cubicBezTo>
                  <a:pt x="604" y="88"/>
                  <a:pt x="600" y="86"/>
                  <a:pt x="599" y="83"/>
                </a:cubicBezTo>
                <a:cubicBezTo>
                  <a:pt x="597" y="79"/>
                  <a:pt x="599" y="74"/>
                  <a:pt x="604" y="72"/>
                </a:cubicBezTo>
                <a:cubicBezTo>
                  <a:pt x="639" y="58"/>
                  <a:pt x="675" y="45"/>
                  <a:pt x="712" y="35"/>
                </a:cubicBezTo>
                <a:cubicBezTo>
                  <a:pt x="712" y="35"/>
                  <a:pt x="712" y="35"/>
                  <a:pt x="712" y="35"/>
                </a:cubicBezTo>
                <a:cubicBezTo>
                  <a:pt x="760" y="22"/>
                  <a:pt x="808" y="13"/>
                  <a:pt x="857" y="7"/>
                </a:cubicBezTo>
                <a:cubicBezTo>
                  <a:pt x="862" y="7"/>
                  <a:pt x="866" y="10"/>
                  <a:pt x="867" y="15"/>
                </a:cubicBezTo>
                <a:cubicBezTo>
                  <a:pt x="867" y="19"/>
                  <a:pt x="864" y="23"/>
                  <a:pt x="859" y="24"/>
                </a:cubicBezTo>
                <a:cubicBezTo>
                  <a:pt x="811" y="30"/>
                  <a:pt x="763" y="39"/>
                  <a:pt x="716" y="52"/>
                </a:cubicBezTo>
                <a:cubicBezTo>
                  <a:pt x="716" y="52"/>
                  <a:pt x="716" y="52"/>
                  <a:pt x="716" y="52"/>
                </a:cubicBezTo>
                <a:cubicBezTo>
                  <a:pt x="680" y="62"/>
                  <a:pt x="645" y="74"/>
                  <a:pt x="610" y="88"/>
                </a:cubicBezTo>
                <a:cubicBezTo>
                  <a:pt x="609" y="88"/>
                  <a:pt x="608" y="88"/>
                  <a:pt x="607" y="88"/>
                </a:cubicBezTo>
                <a:close/>
                <a:moveTo>
                  <a:pt x="1244" y="59"/>
                </a:moveTo>
                <a:cubicBezTo>
                  <a:pt x="1243" y="59"/>
                  <a:pt x="1243" y="59"/>
                  <a:pt x="1242" y="59"/>
                </a:cubicBezTo>
                <a:cubicBezTo>
                  <a:pt x="1235" y="57"/>
                  <a:pt x="1227" y="55"/>
                  <a:pt x="1220" y="53"/>
                </a:cubicBezTo>
                <a:cubicBezTo>
                  <a:pt x="1216" y="51"/>
                  <a:pt x="1213" y="47"/>
                  <a:pt x="1214" y="42"/>
                </a:cubicBezTo>
                <a:cubicBezTo>
                  <a:pt x="1216" y="38"/>
                  <a:pt x="1220" y="35"/>
                  <a:pt x="1225" y="36"/>
                </a:cubicBezTo>
                <a:cubicBezTo>
                  <a:pt x="1232" y="38"/>
                  <a:pt x="1239" y="40"/>
                  <a:pt x="1247" y="43"/>
                </a:cubicBezTo>
                <a:cubicBezTo>
                  <a:pt x="1251" y="44"/>
                  <a:pt x="1254" y="49"/>
                  <a:pt x="1252" y="53"/>
                </a:cubicBezTo>
                <a:cubicBezTo>
                  <a:pt x="1251" y="57"/>
                  <a:pt x="1248" y="59"/>
                  <a:pt x="1244" y="59"/>
                </a:cubicBezTo>
                <a:close/>
                <a:moveTo>
                  <a:pt x="1195" y="46"/>
                </a:moveTo>
                <a:cubicBezTo>
                  <a:pt x="1194" y="46"/>
                  <a:pt x="1194" y="46"/>
                  <a:pt x="1193" y="46"/>
                </a:cubicBezTo>
                <a:cubicBezTo>
                  <a:pt x="1146" y="34"/>
                  <a:pt x="1098" y="26"/>
                  <a:pt x="1050" y="22"/>
                </a:cubicBezTo>
                <a:cubicBezTo>
                  <a:pt x="1050" y="22"/>
                  <a:pt x="1049" y="22"/>
                  <a:pt x="1049" y="22"/>
                </a:cubicBezTo>
                <a:cubicBezTo>
                  <a:pt x="1012" y="18"/>
                  <a:pt x="975" y="17"/>
                  <a:pt x="937" y="18"/>
                </a:cubicBezTo>
                <a:cubicBezTo>
                  <a:pt x="937" y="18"/>
                  <a:pt x="937" y="18"/>
                  <a:pt x="937" y="18"/>
                </a:cubicBezTo>
                <a:cubicBezTo>
                  <a:pt x="933" y="18"/>
                  <a:pt x="929" y="15"/>
                  <a:pt x="929" y="10"/>
                </a:cubicBezTo>
                <a:cubicBezTo>
                  <a:pt x="929" y="5"/>
                  <a:pt x="932" y="1"/>
                  <a:pt x="937" y="1"/>
                </a:cubicBezTo>
                <a:cubicBezTo>
                  <a:pt x="975" y="0"/>
                  <a:pt x="1013" y="1"/>
                  <a:pt x="1051" y="5"/>
                </a:cubicBezTo>
                <a:cubicBezTo>
                  <a:pt x="1051" y="5"/>
                  <a:pt x="1051" y="5"/>
                  <a:pt x="1051" y="5"/>
                </a:cubicBezTo>
                <a:cubicBezTo>
                  <a:pt x="1100" y="9"/>
                  <a:pt x="1149" y="17"/>
                  <a:pt x="1197" y="29"/>
                </a:cubicBezTo>
                <a:cubicBezTo>
                  <a:pt x="1202" y="30"/>
                  <a:pt x="1205" y="35"/>
                  <a:pt x="1203" y="39"/>
                </a:cubicBezTo>
                <a:cubicBezTo>
                  <a:pt x="1202" y="43"/>
                  <a:pt x="1199" y="46"/>
                  <a:pt x="1195" y="46"/>
                </a:cubicBezTo>
                <a:close/>
                <a:moveTo>
                  <a:pt x="886" y="21"/>
                </a:moveTo>
                <a:cubicBezTo>
                  <a:pt x="882" y="21"/>
                  <a:pt x="878" y="18"/>
                  <a:pt x="878" y="13"/>
                </a:cubicBezTo>
                <a:cubicBezTo>
                  <a:pt x="878" y="9"/>
                  <a:pt x="881" y="5"/>
                  <a:pt x="886" y="4"/>
                </a:cubicBezTo>
                <a:cubicBezTo>
                  <a:pt x="888" y="4"/>
                  <a:pt x="891" y="4"/>
                  <a:pt x="894" y="4"/>
                </a:cubicBezTo>
                <a:cubicBezTo>
                  <a:pt x="899" y="3"/>
                  <a:pt x="904" y="3"/>
                  <a:pt x="908" y="3"/>
                </a:cubicBezTo>
                <a:cubicBezTo>
                  <a:pt x="913" y="2"/>
                  <a:pt x="917" y="6"/>
                  <a:pt x="917" y="11"/>
                </a:cubicBezTo>
                <a:cubicBezTo>
                  <a:pt x="918" y="15"/>
                  <a:pt x="914" y="19"/>
                  <a:pt x="909" y="20"/>
                </a:cubicBezTo>
                <a:cubicBezTo>
                  <a:pt x="905" y="20"/>
                  <a:pt x="900" y="20"/>
                  <a:pt x="895" y="21"/>
                </a:cubicBezTo>
                <a:cubicBezTo>
                  <a:pt x="892" y="21"/>
                  <a:pt x="890" y="21"/>
                  <a:pt x="887" y="21"/>
                </a:cubicBezTo>
                <a:cubicBezTo>
                  <a:pt x="887" y="21"/>
                  <a:pt x="887" y="21"/>
                  <a:pt x="886" y="21"/>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9" name="Freeform 8">
            <a:extLst>
              <a:ext uri="{FF2B5EF4-FFF2-40B4-BE49-F238E27FC236}">
                <a16:creationId xmlns:a16="http://schemas.microsoft.com/office/drawing/2014/main" id="{3C0EC176-8C17-4D8E-9FCD-6BB352737979}"/>
              </a:ext>
            </a:extLst>
          </p:cNvPr>
          <p:cNvSpPr>
            <a:spLocks noEditPoints="1"/>
          </p:cNvSpPr>
          <p:nvPr/>
        </p:nvSpPr>
        <p:spPr bwMode="auto">
          <a:xfrm>
            <a:off x="4128032" y="1308652"/>
            <a:ext cx="3935937" cy="3935937"/>
          </a:xfrm>
          <a:custGeom>
            <a:avLst/>
            <a:gdLst>
              <a:gd name="T0" fmla="*/ 931 w 1861"/>
              <a:gd name="T1" fmla="*/ 1843 h 1860"/>
              <a:gd name="T2" fmla="*/ 1074 w 1861"/>
              <a:gd name="T3" fmla="*/ 1849 h 1860"/>
              <a:gd name="T4" fmla="*/ 867 w 1861"/>
              <a:gd name="T5" fmla="*/ 1850 h 1860"/>
              <a:gd name="T6" fmla="*/ 790 w 1861"/>
              <a:gd name="T7" fmla="*/ 1850 h 1860"/>
              <a:gd name="T8" fmla="*/ 629 w 1861"/>
              <a:gd name="T9" fmla="*/ 1792 h 1860"/>
              <a:gd name="T10" fmla="*/ 1148 w 1861"/>
              <a:gd name="T11" fmla="*/ 1826 h 1860"/>
              <a:gd name="T12" fmla="*/ 1176 w 1861"/>
              <a:gd name="T13" fmla="*/ 1812 h 1860"/>
              <a:gd name="T14" fmla="*/ 1356 w 1861"/>
              <a:gd name="T15" fmla="*/ 1757 h 1860"/>
              <a:gd name="T16" fmla="*/ 597 w 1861"/>
              <a:gd name="T17" fmla="*/ 1798 h 1860"/>
              <a:gd name="T18" fmla="*/ 571 w 1861"/>
              <a:gd name="T19" fmla="*/ 1788 h 1860"/>
              <a:gd name="T20" fmla="*/ 577 w 1861"/>
              <a:gd name="T21" fmla="*/ 1772 h 1860"/>
              <a:gd name="T22" fmla="*/ 1423 w 1861"/>
              <a:gd name="T23" fmla="*/ 1710 h 1860"/>
              <a:gd name="T24" fmla="*/ 1605 w 1861"/>
              <a:gd name="T25" fmla="*/ 1547 h 1860"/>
              <a:gd name="T26" fmla="*/ 350 w 1861"/>
              <a:gd name="T27" fmla="*/ 1657 h 1860"/>
              <a:gd name="T28" fmla="*/ 328 w 1861"/>
              <a:gd name="T29" fmla="*/ 1639 h 1860"/>
              <a:gd name="T30" fmla="*/ 340 w 1861"/>
              <a:gd name="T31" fmla="*/ 1638 h 1860"/>
              <a:gd name="T32" fmla="*/ 1636 w 1861"/>
              <a:gd name="T33" fmla="*/ 1537 h 1860"/>
              <a:gd name="T34" fmla="*/ 1759 w 1861"/>
              <a:gd name="T35" fmla="*/ 1314 h 1860"/>
              <a:gd name="T36" fmla="*/ 158 w 1861"/>
              <a:gd name="T37" fmla="*/ 1448 h 1860"/>
              <a:gd name="T38" fmla="*/ 170 w 1861"/>
              <a:gd name="T39" fmla="*/ 1450 h 1860"/>
              <a:gd name="T40" fmla="*/ 128 w 1861"/>
              <a:gd name="T41" fmla="*/ 1366 h 1860"/>
              <a:gd name="T42" fmla="*/ 14 w 1861"/>
              <a:gd name="T43" fmla="*/ 1086 h 1860"/>
              <a:gd name="T44" fmla="*/ 84 w 1861"/>
              <a:gd name="T45" fmla="*/ 1303 h 1860"/>
              <a:gd name="T46" fmla="*/ 1789 w 1861"/>
              <a:gd name="T47" fmla="*/ 1274 h 1860"/>
              <a:gd name="T48" fmla="*/ 1846 w 1861"/>
              <a:gd name="T49" fmla="*/ 1039 h 1860"/>
              <a:gd name="T50" fmla="*/ 18 w 1861"/>
              <a:gd name="T51" fmla="*/ 1065 h 1860"/>
              <a:gd name="T52" fmla="*/ 18 w 1861"/>
              <a:gd name="T53" fmla="*/ 1065 h 1860"/>
              <a:gd name="T54" fmla="*/ 19 w 1861"/>
              <a:gd name="T55" fmla="*/ 795 h 1860"/>
              <a:gd name="T56" fmla="*/ 15 w 1861"/>
              <a:gd name="T57" fmla="*/ 1037 h 1860"/>
              <a:gd name="T58" fmla="*/ 1848 w 1861"/>
              <a:gd name="T59" fmla="*/ 1027 h 1860"/>
              <a:gd name="T60" fmla="*/ 1838 w 1861"/>
              <a:gd name="T61" fmla="*/ 822 h 1860"/>
              <a:gd name="T62" fmla="*/ 1861 w 1861"/>
              <a:gd name="T63" fmla="*/ 930 h 1860"/>
              <a:gd name="T64" fmla="*/ 24 w 1861"/>
              <a:gd name="T65" fmla="*/ 767 h 1860"/>
              <a:gd name="T66" fmla="*/ 26 w 1861"/>
              <a:gd name="T67" fmla="*/ 756 h 1860"/>
              <a:gd name="T68" fmla="*/ 107 w 1861"/>
              <a:gd name="T69" fmla="*/ 537 h 1860"/>
              <a:gd name="T70" fmla="*/ 1824 w 1861"/>
              <a:gd name="T71" fmla="*/ 739 h 1860"/>
              <a:gd name="T72" fmla="*/ 1763 w 1861"/>
              <a:gd name="T73" fmla="*/ 553 h 1860"/>
              <a:gd name="T74" fmla="*/ 1834 w 1861"/>
              <a:gd name="T75" fmla="*/ 708 h 1860"/>
              <a:gd name="T76" fmla="*/ 104 w 1861"/>
              <a:gd name="T77" fmla="*/ 504 h 1860"/>
              <a:gd name="T78" fmla="*/ 121 w 1861"/>
              <a:gd name="T79" fmla="*/ 490 h 1860"/>
              <a:gd name="T80" fmla="*/ 161 w 1861"/>
              <a:gd name="T81" fmla="*/ 439 h 1860"/>
              <a:gd name="T82" fmla="*/ 1736 w 1861"/>
              <a:gd name="T83" fmla="*/ 482 h 1860"/>
              <a:gd name="T84" fmla="*/ 1569 w 1861"/>
              <a:gd name="T85" fmla="*/ 273 h 1860"/>
              <a:gd name="T86" fmla="*/ 1717 w 1861"/>
              <a:gd name="T87" fmla="*/ 459 h 1860"/>
              <a:gd name="T88" fmla="*/ 284 w 1861"/>
              <a:gd name="T89" fmla="*/ 286 h 1860"/>
              <a:gd name="T90" fmla="*/ 334 w 1861"/>
              <a:gd name="T91" fmla="*/ 216 h 1860"/>
              <a:gd name="T92" fmla="*/ 345 w 1861"/>
              <a:gd name="T93" fmla="*/ 229 h 1860"/>
              <a:gd name="T94" fmla="*/ 1562 w 1861"/>
              <a:gd name="T95" fmla="*/ 247 h 1860"/>
              <a:gd name="T96" fmla="*/ 1341 w 1861"/>
              <a:gd name="T97" fmla="*/ 105 h 1860"/>
              <a:gd name="T98" fmla="*/ 1544 w 1861"/>
              <a:gd name="T99" fmla="*/ 234 h 1860"/>
              <a:gd name="T100" fmla="*/ 512 w 1861"/>
              <a:gd name="T101" fmla="*/ 109 h 1860"/>
              <a:gd name="T102" fmla="*/ 526 w 1861"/>
              <a:gd name="T103" fmla="*/ 93 h 1860"/>
              <a:gd name="T104" fmla="*/ 550 w 1861"/>
              <a:gd name="T105" fmla="*/ 100 h 1860"/>
              <a:gd name="T106" fmla="*/ 1327 w 1861"/>
              <a:gd name="T107" fmla="*/ 89 h 1860"/>
              <a:gd name="T108" fmla="*/ 1079 w 1861"/>
              <a:gd name="T109" fmla="*/ 29 h 1860"/>
              <a:gd name="T110" fmla="*/ 1301 w 1861"/>
              <a:gd name="T111" fmla="*/ 77 h 1860"/>
              <a:gd name="T112" fmla="*/ 770 w 1861"/>
              <a:gd name="T113" fmla="*/ 14 h 1860"/>
              <a:gd name="T114" fmla="*/ 798 w 1861"/>
              <a:gd name="T115" fmla="*/ 10 h 1860"/>
              <a:gd name="T116" fmla="*/ 1024 w 1861"/>
              <a:gd name="T117" fmla="*/ 22 h 1860"/>
              <a:gd name="T118" fmla="*/ 1053 w 1861"/>
              <a:gd name="T119" fmla="*/ 25 h 1860"/>
              <a:gd name="T120" fmla="*/ 1061 w 1861"/>
              <a:gd name="T121" fmla="*/ 1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1860">
                <a:moveTo>
                  <a:pt x="931" y="1860"/>
                </a:moveTo>
                <a:cubicBezTo>
                  <a:pt x="922" y="1860"/>
                  <a:pt x="912" y="1860"/>
                  <a:pt x="903" y="1860"/>
                </a:cubicBezTo>
                <a:cubicBezTo>
                  <a:pt x="901" y="1860"/>
                  <a:pt x="899" y="1859"/>
                  <a:pt x="897" y="1857"/>
                </a:cubicBezTo>
                <a:cubicBezTo>
                  <a:pt x="896" y="1856"/>
                  <a:pt x="895" y="1854"/>
                  <a:pt x="895" y="1851"/>
                </a:cubicBezTo>
                <a:cubicBezTo>
                  <a:pt x="895" y="1847"/>
                  <a:pt x="899" y="1843"/>
                  <a:pt x="904" y="1843"/>
                </a:cubicBezTo>
                <a:cubicBezTo>
                  <a:pt x="904" y="1843"/>
                  <a:pt x="904" y="1843"/>
                  <a:pt x="904" y="1843"/>
                </a:cubicBezTo>
                <a:cubicBezTo>
                  <a:pt x="913" y="1843"/>
                  <a:pt x="922" y="1843"/>
                  <a:pt x="931" y="1843"/>
                </a:cubicBezTo>
                <a:cubicBezTo>
                  <a:pt x="958" y="1843"/>
                  <a:pt x="985" y="1842"/>
                  <a:pt x="1011" y="1840"/>
                </a:cubicBezTo>
                <a:cubicBezTo>
                  <a:pt x="1031" y="1838"/>
                  <a:pt x="1052" y="1836"/>
                  <a:pt x="1071" y="1833"/>
                </a:cubicBezTo>
                <a:cubicBezTo>
                  <a:pt x="1072" y="1833"/>
                  <a:pt x="1072" y="1833"/>
                  <a:pt x="1072" y="1833"/>
                </a:cubicBezTo>
                <a:cubicBezTo>
                  <a:pt x="1090" y="1830"/>
                  <a:pt x="1108" y="1826"/>
                  <a:pt x="1126" y="1822"/>
                </a:cubicBezTo>
                <a:cubicBezTo>
                  <a:pt x="1131" y="1821"/>
                  <a:pt x="1136" y="1824"/>
                  <a:pt x="1137" y="1829"/>
                </a:cubicBezTo>
                <a:cubicBezTo>
                  <a:pt x="1138" y="1833"/>
                  <a:pt x="1135" y="1838"/>
                  <a:pt x="1130" y="1839"/>
                </a:cubicBezTo>
                <a:cubicBezTo>
                  <a:pt x="1112" y="1843"/>
                  <a:pt x="1093" y="1846"/>
                  <a:pt x="1074" y="1849"/>
                </a:cubicBezTo>
                <a:cubicBezTo>
                  <a:pt x="1074" y="1849"/>
                  <a:pt x="1074" y="1849"/>
                  <a:pt x="1074" y="1849"/>
                </a:cubicBezTo>
                <a:cubicBezTo>
                  <a:pt x="1074" y="1849"/>
                  <a:pt x="1074" y="1849"/>
                  <a:pt x="1074" y="1849"/>
                </a:cubicBezTo>
                <a:cubicBezTo>
                  <a:pt x="1054" y="1853"/>
                  <a:pt x="1033" y="1855"/>
                  <a:pt x="1013" y="1857"/>
                </a:cubicBezTo>
                <a:cubicBezTo>
                  <a:pt x="986" y="1859"/>
                  <a:pt x="958" y="1860"/>
                  <a:pt x="931" y="1860"/>
                </a:cubicBezTo>
                <a:close/>
                <a:moveTo>
                  <a:pt x="875" y="1859"/>
                </a:moveTo>
                <a:cubicBezTo>
                  <a:pt x="875" y="1859"/>
                  <a:pt x="875" y="1859"/>
                  <a:pt x="875" y="1859"/>
                </a:cubicBezTo>
                <a:cubicBezTo>
                  <a:pt x="870" y="1858"/>
                  <a:pt x="867" y="1854"/>
                  <a:pt x="867" y="1850"/>
                </a:cubicBezTo>
                <a:cubicBezTo>
                  <a:pt x="867" y="1845"/>
                  <a:pt x="871" y="1841"/>
                  <a:pt x="876" y="1842"/>
                </a:cubicBezTo>
                <a:cubicBezTo>
                  <a:pt x="878" y="1842"/>
                  <a:pt x="880" y="1843"/>
                  <a:pt x="882" y="1845"/>
                </a:cubicBezTo>
                <a:cubicBezTo>
                  <a:pt x="883" y="1846"/>
                  <a:pt x="884" y="1849"/>
                  <a:pt x="884" y="1851"/>
                </a:cubicBezTo>
                <a:cubicBezTo>
                  <a:pt x="884" y="1855"/>
                  <a:pt x="880" y="1859"/>
                  <a:pt x="875" y="1859"/>
                </a:cubicBezTo>
                <a:close/>
                <a:moveTo>
                  <a:pt x="847" y="1857"/>
                </a:moveTo>
                <a:cubicBezTo>
                  <a:pt x="847" y="1857"/>
                  <a:pt x="847" y="1857"/>
                  <a:pt x="846" y="1857"/>
                </a:cubicBezTo>
                <a:cubicBezTo>
                  <a:pt x="828" y="1855"/>
                  <a:pt x="809" y="1852"/>
                  <a:pt x="790" y="1850"/>
                </a:cubicBezTo>
                <a:cubicBezTo>
                  <a:pt x="745" y="1843"/>
                  <a:pt x="700" y="1832"/>
                  <a:pt x="657" y="1819"/>
                </a:cubicBezTo>
                <a:cubicBezTo>
                  <a:pt x="646" y="1816"/>
                  <a:pt x="635" y="1812"/>
                  <a:pt x="624" y="1808"/>
                </a:cubicBezTo>
                <a:cubicBezTo>
                  <a:pt x="623" y="1808"/>
                  <a:pt x="623" y="1808"/>
                  <a:pt x="623" y="1808"/>
                </a:cubicBezTo>
                <a:cubicBezTo>
                  <a:pt x="623" y="1808"/>
                  <a:pt x="623" y="1808"/>
                  <a:pt x="623" y="1808"/>
                </a:cubicBezTo>
                <a:cubicBezTo>
                  <a:pt x="621" y="1807"/>
                  <a:pt x="620" y="1806"/>
                  <a:pt x="619" y="1804"/>
                </a:cubicBezTo>
                <a:cubicBezTo>
                  <a:pt x="618" y="1802"/>
                  <a:pt x="618" y="1800"/>
                  <a:pt x="619" y="1797"/>
                </a:cubicBezTo>
                <a:cubicBezTo>
                  <a:pt x="620" y="1793"/>
                  <a:pt x="625" y="1791"/>
                  <a:pt x="629" y="1792"/>
                </a:cubicBezTo>
                <a:cubicBezTo>
                  <a:pt x="640" y="1796"/>
                  <a:pt x="651" y="1800"/>
                  <a:pt x="662" y="1803"/>
                </a:cubicBezTo>
                <a:cubicBezTo>
                  <a:pt x="704" y="1816"/>
                  <a:pt x="748" y="1826"/>
                  <a:pt x="792" y="1833"/>
                </a:cubicBezTo>
                <a:cubicBezTo>
                  <a:pt x="811" y="1836"/>
                  <a:pt x="829" y="1838"/>
                  <a:pt x="848" y="1840"/>
                </a:cubicBezTo>
                <a:cubicBezTo>
                  <a:pt x="853" y="1840"/>
                  <a:pt x="856" y="1844"/>
                  <a:pt x="856" y="1849"/>
                </a:cubicBezTo>
                <a:cubicBezTo>
                  <a:pt x="855" y="1853"/>
                  <a:pt x="852" y="1857"/>
                  <a:pt x="847" y="1857"/>
                </a:cubicBezTo>
                <a:close/>
                <a:moveTo>
                  <a:pt x="1156" y="1832"/>
                </a:moveTo>
                <a:cubicBezTo>
                  <a:pt x="1152" y="1832"/>
                  <a:pt x="1149" y="1830"/>
                  <a:pt x="1148" y="1826"/>
                </a:cubicBezTo>
                <a:cubicBezTo>
                  <a:pt x="1146" y="1822"/>
                  <a:pt x="1149" y="1817"/>
                  <a:pt x="1154" y="1816"/>
                </a:cubicBezTo>
                <a:cubicBezTo>
                  <a:pt x="1158" y="1815"/>
                  <a:pt x="1163" y="1817"/>
                  <a:pt x="1164" y="1822"/>
                </a:cubicBezTo>
                <a:cubicBezTo>
                  <a:pt x="1165" y="1826"/>
                  <a:pt x="1162" y="1831"/>
                  <a:pt x="1158" y="1832"/>
                </a:cubicBezTo>
                <a:cubicBezTo>
                  <a:pt x="1157" y="1832"/>
                  <a:pt x="1157" y="1832"/>
                  <a:pt x="1156" y="1832"/>
                </a:cubicBezTo>
                <a:close/>
                <a:moveTo>
                  <a:pt x="1183" y="1825"/>
                </a:moveTo>
                <a:cubicBezTo>
                  <a:pt x="1179" y="1825"/>
                  <a:pt x="1176" y="1823"/>
                  <a:pt x="1175" y="1819"/>
                </a:cubicBezTo>
                <a:cubicBezTo>
                  <a:pt x="1174" y="1817"/>
                  <a:pt x="1175" y="1814"/>
                  <a:pt x="1176" y="1812"/>
                </a:cubicBezTo>
                <a:cubicBezTo>
                  <a:pt x="1177" y="1811"/>
                  <a:pt x="1179" y="1809"/>
                  <a:pt x="1181" y="1808"/>
                </a:cubicBezTo>
                <a:cubicBezTo>
                  <a:pt x="1235" y="1793"/>
                  <a:pt x="1287" y="1773"/>
                  <a:pt x="1337" y="1748"/>
                </a:cubicBezTo>
                <a:cubicBezTo>
                  <a:pt x="1341" y="1746"/>
                  <a:pt x="1345" y="1744"/>
                  <a:pt x="1348" y="1742"/>
                </a:cubicBezTo>
                <a:cubicBezTo>
                  <a:pt x="1361" y="1735"/>
                  <a:pt x="1374" y="1728"/>
                  <a:pt x="1387" y="1721"/>
                </a:cubicBezTo>
                <a:cubicBezTo>
                  <a:pt x="1391" y="1719"/>
                  <a:pt x="1396" y="1720"/>
                  <a:pt x="1398" y="1724"/>
                </a:cubicBezTo>
                <a:cubicBezTo>
                  <a:pt x="1401" y="1728"/>
                  <a:pt x="1399" y="1734"/>
                  <a:pt x="1395" y="1736"/>
                </a:cubicBezTo>
                <a:cubicBezTo>
                  <a:pt x="1383" y="1743"/>
                  <a:pt x="1369" y="1750"/>
                  <a:pt x="1356" y="1757"/>
                </a:cubicBezTo>
                <a:cubicBezTo>
                  <a:pt x="1352" y="1759"/>
                  <a:pt x="1349" y="1761"/>
                  <a:pt x="1345" y="1763"/>
                </a:cubicBezTo>
                <a:cubicBezTo>
                  <a:pt x="1345" y="1763"/>
                  <a:pt x="1345" y="1763"/>
                  <a:pt x="1345" y="1763"/>
                </a:cubicBezTo>
                <a:cubicBezTo>
                  <a:pt x="1345" y="1763"/>
                  <a:pt x="1345" y="1763"/>
                  <a:pt x="1344" y="1763"/>
                </a:cubicBezTo>
                <a:cubicBezTo>
                  <a:pt x="1294" y="1788"/>
                  <a:pt x="1240" y="1809"/>
                  <a:pt x="1185" y="1825"/>
                </a:cubicBezTo>
                <a:cubicBezTo>
                  <a:pt x="1185" y="1825"/>
                  <a:pt x="1184" y="1825"/>
                  <a:pt x="1183" y="1825"/>
                </a:cubicBezTo>
                <a:close/>
                <a:moveTo>
                  <a:pt x="600" y="1799"/>
                </a:moveTo>
                <a:cubicBezTo>
                  <a:pt x="599" y="1799"/>
                  <a:pt x="598" y="1799"/>
                  <a:pt x="597" y="1798"/>
                </a:cubicBezTo>
                <a:cubicBezTo>
                  <a:pt x="595" y="1798"/>
                  <a:pt x="593" y="1796"/>
                  <a:pt x="592" y="1794"/>
                </a:cubicBezTo>
                <a:cubicBezTo>
                  <a:pt x="591" y="1792"/>
                  <a:pt x="591" y="1790"/>
                  <a:pt x="592" y="1787"/>
                </a:cubicBezTo>
                <a:cubicBezTo>
                  <a:pt x="594" y="1783"/>
                  <a:pt x="599" y="1781"/>
                  <a:pt x="603" y="1783"/>
                </a:cubicBezTo>
                <a:cubicBezTo>
                  <a:pt x="607" y="1784"/>
                  <a:pt x="610" y="1789"/>
                  <a:pt x="608" y="1793"/>
                </a:cubicBezTo>
                <a:cubicBezTo>
                  <a:pt x="607" y="1797"/>
                  <a:pt x="604" y="1799"/>
                  <a:pt x="600" y="1799"/>
                </a:cubicBezTo>
                <a:close/>
                <a:moveTo>
                  <a:pt x="574" y="1788"/>
                </a:moveTo>
                <a:cubicBezTo>
                  <a:pt x="573" y="1788"/>
                  <a:pt x="572" y="1788"/>
                  <a:pt x="571" y="1788"/>
                </a:cubicBezTo>
                <a:cubicBezTo>
                  <a:pt x="553" y="1780"/>
                  <a:pt x="536" y="1772"/>
                  <a:pt x="519" y="1764"/>
                </a:cubicBezTo>
                <a:cubicBezTo>
                  <a:pt x="467" y="1739"/>
                  <a:pt x="418" y="1709"/>
                  <a:pt x="373" y="1675"/>
                </a:cubicBezTo>
                <a:cubicBezTo>
                  <a:pt x="373" y="1675"/>
                  <a:pt x="373" y="1675"/>
                  <a:pt x="373" y="1675"/>
                </a:cubicBezTo>
                <a:cubicBezTo>
                  <a:pt x="369" y="1672"/>
                  <a:pt x="368" y="1666"/>
                  <a:pt x="371" y="1663"/>
                </a:cubicBezTo>
                <a:cubicBezTo>
                  <a:pt x="374" y="1659"/>
                  <a:pt x="379" y="1658"/>
                  <a:pt x="383" y="1661"/>
                </a:cubicBezTo>
                <a:cubicBezTo>
                  <a:pt x="428" y="1694"/>
                  <a:pt x="476" y="1724"/>
                  <a:pt x="526" y="1749"/>
                </a:cubicBezTo>
                <a:cubicBezTo>
                  <a:pt x="543" y="1757"/>
                  <a:pt x="560" y="1765"/>
                  <a:pt x="577" y="1772"/>
                </a:cubicBezTo>
                <a:cubicBezTo>
                  <a:pt x="581" y="1774"/>
                  <a:pt x="583" y="1779"/>
                  <a:pt x="582" y="1783"/>
                </a:cubicBezTo>
                <a:cubicBezTo>
                  <a:pt x="580" y="1786"/>
                  <a:pt x="577" y="1788"/>
                  <a:pt x="574" y="1788"/>
                </a:cubicBezTo>
                <a:close/>
                <a:moveTo>
                  <a:pt x="1415" y="1723"/>
                </a:moveTo>
                <a:cubicBezTo>
                  <a:pt x="1412" y="1723"/>
                  <a:pt x="1410" y="1721"/>
                  <a:pt x="1408" y="1719"/>
                </a:cubicBezTo>
                <a:cubicBezTo>
                  <a:pt x="1407" y="1717"/>
                  <a:pt x="1407" y="1714"/>
                  <a:pt x="1407" y="1712"/>
                </a:cubicBezTo>
                <a:cubicBezTo>
                  <a:pt x="1408" y="1710"/>
                  <a:pt x="1409" y="1708"/>
                  <a:pt x="1411" y="1707"/>
                </a:cubicBezTo>
                <a:cubicBezTo>
                  <a:pt x="1415" y="1704"/>
                  <a:pt x="1420" y="1706"/>
                  <a:pt x="1423" y="1710"/>
                </a:cubicBezTo>
                <a:cubicBezTo>
                  <a:pt x="1425" y="1714"/>
                  <a:pt x="1424" y="1719"/>
                  <a:pt x="1420" y="1721"/>
                </a:cubicBezTo>
                <a:cubicBezTo>
                  <a:pt x="1418" y="1722"/>
                  <a:pt x="1417" y="1723"/>
                  <a:pt x="1415" y="1723"/>
                </a:cubicBezTo>
                <a:close/>
                <a:moveTo>
                  <a:pt x="1439" y="1707"/>
                </a:moveTo>
                <a:cubicBezTo>
                  <a:pt x="1436" y="1707"/>
                  <a:pt x="1434" y="1706"/>
                  <a:pt x="1432" y="1704"/>
                </a:cubicBezTo>
                <a:cubicBezTo>
                  <a:pt x="1429" y="1700"/>
                  <a:pt x="1431" y="1694"/>
                  <a:pt x="1434" y="1692"/>
                </a:cubicBezTo>
                <a:cubicBezTo>
                  <a:pt x="1481" y="1661"/>
                  <a:pt x="1525" y="1626"/>
                  <a:pt x="1566" y="1587"/>
                </a:cubicBezTo>
                <a:cubicBezTo>
                  <a:pt x="1579" y="1574"/>
                  <a:pt x="1592" y="1560"/>
                  <a:pt x="1605" y="1547"/>
                </a:cubicBezTo>
                <a:cubicBezTo>
                  <a:pt x="1608" y="1543"/>
                  <a:pt x="1613" y="1543"/>
                  <a:pt x="1617" y="1546"/>
                </a:cubicBezTo>
                <a:cubicBezTo>
                  <a:pt x="1620" y="1549"/>
                  <a:pt x="1620" y="1555"/>
                  <a:pt x="1617" y="1558"/>
                </a:cubicBezTo>
                <a:cubicBezTo>
                  <a:pt x="1604" y="1572"/>
                  <a:pt x="1591" y="1586"/>
                  <a:pt x="1577" y="1599"/>
                </a:cubicBezTo>
                <a:cubicBezTo>
                  <a:pt x="1536" y="1639"/>
                  <a:pt x="1491" y="1675"/>
                  <a:pt x="1444" y="1706"/>
                </a:cubicBezTo>
                <a:cubicBezTo>
                  <a:pt x="1442" y="1707"/>
                  <a:pt x="1441" y="1707"/>
                  <a:pt x="1439" y="1707"/>
                </a:cubicBezTo>
                <a:close/>
                <a:moveTo>
                  <a:pt x="356" y="1659"/>
                </a:moveTo>
                <a:cubicBezTo>
                  <a:pt x="354" y="1659"/>
                  <a:pt x="352" y="1658"/>
                  <a:pt x="350" y="1657"/>
                </a:cubicBezTo>
                <a:cubicBezTo>
                  <a:pt x="348" y="1656"/>
                  <a:pt x="347" y="1654"/>
                  <a:pt x="347" y="1651"/>
                </a:cubicBezTo>
                <a:cubicBezTo>
                  <a:pt x="347" y="1649"/>
                  <a:pt x="347" y="1647"/>
                  <a:pt x="349" y="1645"/>
                </a:cubicBezTo>
                <a:cubicBezTo>
                  <a:pt x="352" y="1642"/>
                  <a:pt x="357" y="1641"/>
                  <a:pt x="361" y="1644"/>
                </a:cubicBezTo>
                <a:cubicBezTo>
                  <a:pt x="364" y="1647"/>
                  <a:pt x="365" y="1652"/>
                  <a:pt x="362" y="1656"/>
                </a:cubicBezTo>
                <a:cubicBezTo>
                  <a:pt x="361" y="1658"/>
                  <a:pt x="358" y="1659"/>
                  <a:pt x="356" y="1659"/>
                </a:cubicBezTo>
                <a:close/>
                <a:moveTo>
                  <a:pt x="334" y="1641"/>
                </a:moveTo>
                <a:cubicBezTo>
                  <a:pt x="332" y="1641"/>
                  <a:pt x="330" y="1640"/>
                  <a:pt x="328" y="1639"/>
                </a:cubicBezTo>
                <a:cubicBezTo>
                  <a:pt x="314" y="1627"/>
                  <a:pt x="300" y="1614"/>
                  <a:pt x="286" y="1601"/>
                </a:cubicBezTo>
                <a:cubicBezTo>
                  <a:pt x="245" y="1561"/>
                  <a:pt x="207" y="1518"/>
                  <a:pt x="174" y="1471"/>
                </a:cubicBezTo>
                <a:cubicBezTo>
                  <a:pt x="171" y="1467"/>
                  <a:pt x="172" y="1462"/>
                  <a:pt x="176" y="1459"/>
                </a:cubicBezTo>
                <a:cubicBezTo>
                  <a:pt x="180" y="1457"/>
                  <a:pt x="185" y="1458"/>
                  <a:pt x="188" y="1461"/>
                </a:cubicBezTo>
                <a:cubicBezTo>
                  <a:pt x="220" y="1507"/>
                  <a:pt x="257" y="1550"/>
                  <a:pt x="298" y="1588"/>
                </a:cubicBezTo>
                <a:cubicBezTo>
                  <a:pt x="311" y="1601"/>
                  <a:pt x="325" y="1614"/>
                  <a:pt x="339" y="1626"/>
                </a:cubicBezTo>
                <a:cubicBezTo>
                  <a:pt x="343" y="1629"/>
                  <a:pt x="343" y="1634"/>
                  <a:pt x="340" y="1638"/>
                </a:cubicBezTo>
                <a:cubicBezTo>
                  <a:pt x="339" y="1640"/>
                  <a:pt x="336" y="1641"/>
                  <a:pt x="334" y="1641"/>
                </a:cubicBezTo>
                <a:close/>
                <a:moveTo>
                  <a:pt x="1630" y="1540"/>
                </a:moveTo>
                <a:cubicBezTo>
                  <a:pt x="1628" y="1540"/>
                  <a:pt x="1626" y="1539"/>
                  <a:pt x="1624" y="1538"/>
                </a:cubicBezTo>
                <a:cubicBezTo>
                  <a:pt x="1621" y="1535"/>
                  <a:pt x="1620" y="1529"/>
                  <a:pt x="1623" y="1526"/>
                </a:cubicBezTo>
                <a:cubicBezTo>
                  <a:pt x="1626" y="1522"/>
                  <a:pt x="1632" y="1522"/>
                  <a:pt x="1635" y="1525"/>
                </a:cubicBezTo>
                <a:cubicBezTo>
                  <a:pt x="1637" y="1526"/>
                  <a:pt x="1638" y="1528"/>
                  <a:pt x="1638" y="1531"/>
                </a:cubicBezTo>
                <a:cubicBezTo>
                  <a:pt x="1638" y="1533"/>
                  <a:pt x="1638" y="1535"/>
                  <a:pt x="1636" y="1537"/>
                </a:cubicBezTo>
                <a:cubicBezTo>
                  <a:pt x="1634" y="1539"/>
                  <a:pt x="1632" y="1540"/>
                  <a:pt x="1630" y="1540"/>
                </a:cubicBezTo>
                <a:close/>
                <a:moveTo>
                  <a:pt x="1648" y="1518"/>
                </a:moveTo>
                <a:cubicBezTo>
                  <a:pt x="1646" y="1518"/>
                  <a:pt x="1644" y="1517"/>
                  <a:pt x="1642" y="1516"/>
                </a:cubicBezTo>
                <a:cubicBezTo>
                  <a:pt x="1641" y="1515"/>
                  <a:pt x="1640" y="1513"/>
                  <a:pt x="1639" y="1510"/>
                </a:cubicBezTo>
                <a:cubicBezTo>
                  <a:pt x="1639" y="1508"/>
                  <a:pt x="1640" y="1506"/>
                  <a:pt x="1641" y="1504"/>
                </a:cubicBezTo>
                <a:cubicBezTo>
                  <a:pt x="1676" y="1461"/>
                  <a:pt x="1707" y="1414"/>
                  <a:pt x="1734" y="1364"/>
                </a:cubicBezTo>
                <a:cubicBezTo>
                  <a:pt x="1743" y="1348"/>
                  <a:pt x="1751" y="1331"/>
                  <a:pt x="1759" y="1314"/>
                </a:cubicBezTo>
                <a:cubicBezTo>
                  <a:pt x="1761" y="1310"/>
                  <a:pt x="1766" y="1308"/>
                  <a:pt x="1770" y="1310"/>
                </a:cubicBezTo>
                <a:cubicBezTo>
                  <a:pt x="1775" y="1312"/>
                  <a:pt x="1776" y="1317"/>
                  <a:pt x="1775" y="1321"/>
                </a:cubicBezTo>
                <a:cubicBezTo>
                  <a:pt x="1767" y="1338"/>
                  <a:pt x="1758" y="1356"/>
                  <a:pt x="1749" y="1372"/>
                </a:cubicBezTo>
                <a:cubicBezTo>
                  <a:pt x="1722" y="1423"/>
                  <a:pt x="1690" y="1471"/>
                  <a:pt x="1654" y="1515"/>
                </a:cubicBezTo>
                <a:cubicBezTo>
                  <a:pt x="1653" y="1517"/>
                  <a:pt x="1650" y="1518"/>
                  <a:pt x="1648" y="1518"/>
                </a:cubicBezTo>
                <a:close/>
                <a:moveTo>
                  <a:pt x="165" y="1452"/>
                </a:moveTo>
                <a:cubicBezTo>
                  <a:pt x="162" y="1452"/>
                  <a:pt x="159" y="1450"/>
                  <a:pt x="158" y="1448"/>
                </a:cubicBezTo>
                <a:cubicBezTo>
                  <a:pt x="158" y="1448"/>
                  <a:pt x="158" y="1448"/>
                  <a:pt x="158" y="1448"/>
                </a:cubicBezTo>
                <a:cubicBezTo>
                  <a:pt x="158" y="1448"/>
                  <a:pt x="158" y="1448"/>
                  <a:pt x="158" y="1448"/>
                </a:cubicBezTo>
                <a:cubicBezTo>
                  <a:pt x="157" y="1446"/>
                  <a:pt x="156" y="1444"/>
                  <a:pt x="157" y="1441"/>
                </a:cubicBezTo>
                <a:cubicBezTo>
                  <a:pt x="157" y="1439"/>
                  <a:pt x="158" y="1437"/>
                  <a:pt x="160" y="1436"/>
                </a:cubicBezTo>
                <a:cubicBezTo>
                  <a:pt x="164" y="1434"/>
                  <a:pt x="169" y="1435"/>
                  <a:pt x="172" y="1438"/>
                </a:cubicBezTo>
                <a:cubicBezTo>
                  <a:pt x="172" y="1438"/>
                  <a:pt x="172" y="1438"/>
                  <a:pt x="172" y="1438"/>
                </a:cubicBezTo>
                <a:cubicBezTo>
                  <a:pt x="175" y="1442"/>
                  <a:pt x="173" y="1448"/>
                  <a:pt x="170" y="1450"/>
                </a:cubicBezTo>
                <a:cubicBezTo>
                  <a:pt x="168" y="1451"/>
                  <a:pt x="167" y="1452"/>
                  <a:pt x="165" y="1452"/>
                </a:cubicBezTo>
                <a:close/>
                <a:moveTo>
                  <a:pt x="150" y="1428"/>
                </a:moveTo>
                <a:cubicBezTo>
                  <a:pt x="147" y="1428"/>
                  <a:pt x="144" y="1426"/>
                  <a:pt x="142" y="1424"/>
                </a:cubicBezTo>
                <a:cubicBezTo>
                  <a:pt x="132" y="1408"/>
                  <a:pt x="122" y="1391"/>
                  <a:pt x="114" y="1375"/>
                </a:cubicBezTo>
                <a:cubicBezTo>
                  <a:pt x="112" y="1373"/>
                  <a:pt x="112" y="1370"/>
                  <a:pt x="113" y="1368"/>
                </a:cubicBezTo>
                <a:cubicBezTo>
                  <a:pt x="113" y="1366"/>
                  <a:pt x="115" y="1364"/>
                  <a:pt x="117" y="1363"/>
                </a:cubicBezTo>
                <a:cubicBezTo>
                  <a:pt x="121" y="1361"/>
                  <a:pt x="126" y="1362"/>
                  <a:pt x="128" y="1366"/>
                </a:cubicBezTo>
                <a:cubicBezTo>
                  <a:pt x="137" y="1383"/>
                  <a:pt x="147" y="1399"/>
                  <a:pt x="157" y="1415"/>
                </a:cubicBezTo>
                <a:cubicBezTo>
                  <a:pt x="159" y="1419"/>
                  <a:pt x="158" y="1424"/>
                  <a:pt x="154" y="1427"/>
                </a:cubicBezTo>
                <a:cubicBezTo>
                  <a:pt x="153" y="1427"/>
                  <a:pt x="151" y="1428"/>
                  <a:pt x="150" y="1428"/>
                </a:cubicBezTo>
                <a:close/>
                <a:moveTo>
                  <a:pt x="84" y="1303"/>
                </a:moveTo>
                <a:cubicBezTo>
                  <a:pt x="81" y="1303"/>
                  <a:pt x="78" y="1301"/>
                  <a:pt x="76" y="1298"/>
                </a:cubicBezTo>
                <a:cubicBezTo>
                  <a:pt x="70" y="1283"/>
                  <a:pt x="64" y="1267"/>
                  <a:pt x="58" y="1251"/>
                </a:cubicBezTo>
                <a:cubicBezTo>
                  <a:pt x="38" y="1198"/>
                  <a:pt x="23" y="1142"/>
                  <a:pt x="14" y="1086"/>
                </a:cubicBezTo>
                <a:cubicBezTo>
                  <a:pt x="13" y="1084"/>
                  <a:pt x="14" y="1082"/>
                  <a:pt x="15" y="1080"/>
                </a:cubicBezTo>
                <a:cubicBezTo>
                  <a:pt x="16" y="1078"/>
                  <a:pt x="18" y="1077"/>
                  <a:pt x="21" y="1076"/>
                </a:cubicBezTo>
                <a:cubicBezTo>
                  <a:pt x="25" y="1076"/>
                  <a:pt x="30" y="1079"/>
                  <a:pt x="30" y="1083"/>
                </a:cubicBezTo>
                <a:cubicBezTo>
                  <a:pt x="40" y="1138"/>
                  <a:pt x="54" y="1193"/>
                  <a:pt x="74" y="1246"/>
                </a:cubicBezTo>
                <a:cubicBezTo>
                  <a:pt x="79" y="1261"/>
                  <a:pt x="86" y="1276"/>
                  <a:pt x="92" y="1292"/>
                </a:cubicBezTo>
                <a:cubicBezTo>
                  <a:pt x="94" y="1296"/>
                  <a:pt x="92" y="1301"/>
                  <a:pt x="88" y="1303"/>
                </a:cubicBezTo>
                <a:cubicBezTo>
                  <a:pt x="87" y="1303"/>
                  <a:pt x="85" y="1303"/>
                  <a:pt x="84" y="1303"/>
                </a:cubicBezTo>
                <a:close/>
                <a:moveTo>
                  <a:pt x="1778" y="1300"/>
                </a:moveTo>
                <a:cubicBezTo>
                  <a:pt x="1777" y="1300"/>
                  <a:pt x="1776" y="1300"/>
                  <a:pt x="1775" y="1300"/>
                </a:cubicBezTo>
                <a:cubicBezTo>
                  <a:pt x="1771" y="1298"/>
                  <a:pt x="1769" y="1293"/>
                  <a:pt x="1771" y="1289"/>
                </a:cubicBezTo>
                <a:cubicBezTo>
                  <a:pt x="1772" y="1284"/>
                  <a:pt x="1777" y="1282"/>
                  <a:pt x="1782" y="1284"/>
                </a:cubicBezTo>
                <a:cubicBezTo>
                  <a:pt x="1786" y="1286"/>
                  <a:pt x="1788" y="1291"/>
                  <a:pt x="1786" y="1295"/>
                </a:cubicBezTo>
                <a:cubicBezTo>
                  <a:pt x="1785" y="1298"/>
                  <a:pt x="1782" y="1300"/>
                  <a:pt x="1778" y="1300"/>
                </a:cubicBezTo>
                <a:close/>
                <a:moveTo>
                  <a:pt x="1789" y="1274"/>
                </a:moveTo>
                <a:cubicBezTo>
                  <a:pt x="1788" y="1274"/>
                  <a:pt x="1787" y="1274"/>
                  <a:pt x="1786" y="1274"/>
                </a:cubicBezTo>
                <a:cubicBezTo>
                  <a:pt x="1784" y="1273"/>
                  <a:pt x="1782" y="1271"/>
                  <a:pt x="1781" y="1269"/>
                </a:cubicBezTo>
                <a:cubicBezTo>
                  <a:pt x="1780" y="1267"/>
                  <a:pt x="1780" y="1265"/>
                  <a:pt x="1781" y="1263"/>
                </a:cubicBezTo>
                <a:cubicBezTo>
                  <a:pt x="1787" y="1248"/>
                  <a:pt x="1792" y="1234"/>
                  <a:pt x="1797" y="1219"/>
                </a:cubicBezTo>
                <a:cubicBezTo>
                  <a:pt x="1810" y="1181"/>
                  <a:pt x="1820" y="1141"/>
                  <a:pt x="1828" y="1101"/>
                </a:cubicBezTo>
                <a:cubicBezTo>
                  <a:pt x="1831" y="1083"/>
                  <a:pt x="1834" y="1065"/>
                  <a:pt x="1836" y="1046"/>
                </a:cubicBezTo>
                <a:cubicBezTo>
                  <a:pt x="1837" y="1041"/>
                  <a:pt x="1841" y="1038"/>
                  <a:pt x="1846" y="1039"/>
                </a:cubicBezTo>
                <a:cubicBezTo>
                  <a:pt x="1851" y="1039"/>
                  <a:pt x="1854" y="1044"/>
                  <a:pt x="1853" y="1048"/>
                </a:cubicBezTo>
                <a:cubicBezTo>
                  <a:pt x="1851" y="1067"/>
                  <a:pt x="1848" y="1086"/>
                  <a:pt x="1844" y="1105"/>
                </a:cubicBezTo>
                <a:cubicBezTo>
                  <a:pt x="1837" y="1145"/>
                  <a:pt x="1826" y="1185"/>
                  <a:pt x="1813" y="1224"/>
                </a:cubicBezTo>
                <a:cubicBezTo>
                  <a:pt x="1808" y="1239"/>
                  <a:pt x="1803" y="1254"/>
                  <a:pt x="1797" y="1269"/>
                </a:cubicBezTo>
                <a:cubicBezTo>
                  <a:pt x="1797" y="1269"/>
                  <a:pt x="1797" y="1269"/>
                  <a:pt x="1797" y="1269"/>
                </a:cubicBezTo>
                <a:cubicBezTo>
                  <a:pt x="1796" y="1272"/>
                  <a:pt x="1793" y="1274"/>
                  <a:pt x="1789" y="1274"/>
                </a:cubicBezTo>
                <a:close/>
                <a:moveTo>
                  <a:pt x="18" y="1065"/>
                </a:moveTo>
                <a:cubicBezTo>
                  <a:pt x="13" y="1065"/>
                  <a:pt x="10" y="1062"/>
                  <a:pt x="9" y="1058"/>
                </a:cubicBezTo>
                <a:cubicBezTo>
                  <a:pt x="9" y="1056"/>
                  <a:pt x="10" y="1053"/>
                  <a:pt x="11" y="1052"/>
                </a:cubicBezTo>
                <a:cubicBezTo>
                  <a:pt x="12" y="1050"/>
                  <a:pt x="14" y="1049"/>
                  <a:pt x="16" y="1048"/>
                </a:cubicBezTo>
                <a:cubicBezTo>
                  <a:pt x="21" y="1048"/>
                  <a:pt x="25" y="1051"/>
                  <a:pt x="26" y="1056"/>
                </a:cubicBezTo>
                <a:cubicBezTo>
                  <a:pt x="26" y="1058"/>
                  <a:pt x="26" y="1060"/>
                  <a:pt x="24" y="1062"/>
                </a:cubicBezTo>
                <a:cubicBezTo>
                  <a:pt x="23" y="1064"/>
                  <a:pt x="21" y="1065"/>
                  <a:pt x="19" y="1065"/>
                </a:cubicBezTo>
                <a:cubicBezTo>
                  <a:pt x="18" y="1065"/>
                  <a:pt x="18" y="1065"/>
                  <a:pt x="18" y="1065"/>
                </a:cubicBezTo>
                <a:close/>
                <a:moveTo>
                  <a:pt x="14" y="1037"/>
                </a:moveTo>
                <a:cubicBezTo>
                  <a:pt x="10" y="1037"/>
                  <a:pt x="6" y="1034"/>
                  <a:pt x="6" y="1030"/>
                </a:cubicBezTo>
                <a:cubicBezTo>
                  <a:pt x="4" y="1011"/>
                  <a:pt x="2" y="992"/>
                  <a:pt x="1" y="973"/>
                </a:cubicBezTo>
                <a:cubicBezTo>
                  <a:pt x="1" y="965"/>
                  <a:pt x="1" y="956"/>
                  <a:pt x="1" y="949"/>
                </a:cubicBezTo>
                <a:cubicBezTo>
                  <a:pt x="1" y="943"/>
                  <a:pt x="0" y="937"/>
                  <a:pt x="0" y="931"/>
                </a:cubicBezTo>
                <a:cubicBezTo>
                  <a:pt x="0" y="888"/>
                  <a:pt x="4" y="845"/>
                  <a:pt x="9" y="802"/>
                </a:cubicBezTo>
                <a:cubicBezTo>
                  <a:pt x="10" y="797"/>
                  <a:pt x="15" y="794"/>
                  <a:pt x="19" y="795"/>
                </a:cubicBezTo>
                <a:cubicBezTo>
                  <a:pt x="21" y="795"/>
                  <a:pt x="23" y="796"/>
                  <a:pt x="25" y="798"/>
                </a:cubicBezTo>
                <a:cubicBezTo>
                  <a:pt x="26" y="800"/>
                  <a:pt x="27" y="802"/>
                  <a:pt x="26" y="804"/>
                </a:cubicBezTo>
                <a:cubicBezTo>
                  <a:pt x="20" y="846"/>
                  <a:pt x="17" y="889"/>
                  <a:pt x="17" y="931"/>
                </a:cubicBezTo>
                <a:cubicBezTo>
                  <a:pt x="17" y="937"/>
                  <a:pt x="17" y="943"/>
                  <a:pt x="18" y="948"/>
                </a:cubicBezTo>
                <a:cubicBezTo>
                  <a:pt x="18" y="956"/>
                  <a:pt x="18" y="964"/>
                  <a:pt x="18" y="972"/>
                </a:cubicBezTo>
                <a:cubicBezTo>
                  <a:pt x="19" y="990"/>
                  <a:pt x="21" y="1009"/>
                  <a:pt x="23" y="1028"/>
                </a:cubicBezTo>
                <a:cubicBezTo>
                  <a:pt x="23" y="1032"/>
                  <a:pt x="20" y="1037"/>
                  <a:pt x="15" y="1037"/>
                </a:cubicBezTo>
                <a:cubicBezTo>
                  <a:pt x="15" y="1037"/>
                  <a:pt x="14" y="1037"/>
                  <a:pt x="14" y="1037"/>
                </a:cubicBezTo>
                <a:close/>
                <a:moveTo>
                  <a:pt x="1848" y="1027"/>
                </a:moveTo>
                <a:cubicBezTo>
                  <a:pt x="1848" y="1027"/>
                  <a:pt x="1847" y="1027"/>
                  <a:pt x="1847" y="1027"/>
                </a:cubicBezTo>
                <a:cubicBezTo>
                  <a:pt x="1843" y="1027"/>
                  <a:pt x="1839" y="1023"/>
                  <a:pt x="1840" y="1018"/>
                </a:cubicBezTo>
                <a:cubicBezTo>
                  <a:pt x="1840" y="1013"/>
                  <a:pt x="1844" y="1010"/>
                  <a:pt x="1849" y="1011"/>
                </a:cubicBezTo>
                <a:cubicBezTo>
                  <a:pt x="1854" y="1011"/>
                  <a:pt x="1857" y="1015"/>
                  <a:pt x="1856" y="1020"/>
                </a:cubicBezTo>
                <a:cubicBezTo>
                  <a:pt x="1856" y="1024"/>
                  <a:pt x="1852" y="1027"/>
                  <a:pt x="1848" y="1027"/>
                </a:cubicBezTo>
                <a:close/>
                <a:moveTo>
                  <a:pt x="1850" y="999"/>
                </a:moveTo>
                <a:cubicBezTo>
                  <a:pt x="1850" y="999"/>
                  <a:pt x="1850" y="999"/>
                  <a:pt x="1850" y="999"/>
                </a:cubicBezTo>
                <a:cubicBezTo>
                  <a:pt x="1848" y="999"/>
                  <a:pt x="1845" y="998"/>
                  <a:pt x="1844" y="996"/>
                </a:cubicBezTo>
                <a:cubicBezTo>
                  <a:pt x="1842" y="995"/>
                  <a:pt x="1842" y="992"/>
                  <a:pt x="1842" y="990"/>
                </a:cubicBezTo>
                <a:cubicBezTo>
                  <a:pt x="1843" y="970"/>
                  <a:pt x="1844" y="950"/>
                  <a:pt x="1844" y="930"/>
                </a:cubicBezTo>
                <a:cubicBezTo>
                  <a:pt x="1844" y="910"/>
                  <a:pt x="1843" y="890"/>
                  <a:pt x="1842" y="871"/>
                </a:cubicBezTo>
                <a:cubicBezTo>
                  <a:pt x="1841" y="854"/>
                  <a:pt x="1839" y="838"/>
                  <a:pt x="1838" y="822"/>
                </a:cubicBezTo>
                <a:cubicBezTo>
                  <a:pt x="1835" y="804"/>
                  <a:pt x="1833" y="785"/>
                  <a:pt x="1829" y="767"/>
                </a:cubicBezTo>
                <a:cubicBezTo>
                  <a:pt x="1829" y="765"/>
                  <a:pt x="1829" y="762"/>
                  <a:pt x="1831" y="761"/>
                </a:cubicBezTo>
                <a:cubicBezTo>
                  <a:pt x="1832" y="759"/>
                  <a:pt x="1834" y="757"/>
                  <a:pt x="1836" y="757"/>
                </a:cubicBezTo>
                <a:cubicBezTo>
                  <a:pt x="1841" y="756"/>
                  <a:pt x="1845" y="759"/>
                  <a:pt x="1846" y="764"/>
                </a:cubicBezTo>
                <a:cubicBezTo>
                  <a:pt x="1849" y="783"/>
                  <a:pt x="1852" y="802"/>
                  <a:pt x="1854" y="820"/>
                </a:cubicBezTo>
                <a:cubicBezTo>
                  <a:pt x="1856" y="837"/>
                  <a:pt x="1858" y="853"/>
                  <a:pt x="1859" y="869"/>
                </a:cubicBezTo>
                <a:cubicBezTo>
                  <a:pt x="1860" y="889"/>
                  <a:pt x="1861" y="910"/>
                  <a:pt x="1861" y="930"/>
                </a:cubicBezTo>
                <a:cubicBezTo>
                  <a:pt x="1861" y="950"/>
                  <a:pt x="1860" y="971"/>
                  <a:pt x="1859" y="991"/>
                </a:cubicBezTo>
                <a:cubicBezTo>
                  <a:pt x="1859" y="996"/>
                  <a:pt x="1855" y="999"/>
                  <a:pt x="1850" y="999"/>
                </a:cubicBezTo>
                <a:close/>
                <a:moveTo>
                  <a:pt x="22" y="784"/>
                </a:moveTo>
                <a:cubicBezTo>
                  <a:pt x="22" y="784"/>
                  <a:pt x="21" y="784"/>
                  <a:pt x="21" y="783"/>
                </a:cubicBezTo>
                <a:cubicBezTo>
                  <a:pt x="16" y="783"/>
                  <a:pt x="13" y="778"/>
                  <a:pt x="14" y="774"/>
                </a:cubicBezTo>
                <a:cubicBezTo>
                  <a:pt x="14" y="773"/>
                  <a:pt x="14" y="773"/>
                  <a:pt x="14" y="773"/>
                </a:cubicBezTo>
                <a:cubicBezTo>
                  <a:pt x="15" y="769"/>
                  <a:pt x="19" y="766"/>
                  <a:pt x="24" y="767"/>
                </a:cubicBezTo>
                <a:cubicBezTo>
                  <a:pt x="26" y="767"/>
                  <a:pt x="28" y="768"/>
                  <a:pt x="29" y="770"/>
                </a:cubicBezTo>
                <a:cubicBezTo>
                  <a:pt x="30" y="772"/>
                  <a:pt x="31" y="774"/>
                  <a:pt x="31" y="776"/>
                </a:cubicBezTo>
                <a:cubicBezTo>
                  <a:pt x="31" y="776"/>
                  <a:pt x="31" y="776"/>
                  <a:pt x="31" y="776"/>
                </a:cubicBezTo>
                <a:cubicBezTo>
                  <a:pt x="31" y="777"/>
                  <a:pt x="31" y="777"/>
                  <a:pt x="31" y="777"/>
                </a:cubicBezTo>
                <a:cubicBezTo>
                  <a:pt x="30" y="781"/>
                  <a:pt x="26" y="784"/>
                  <a:pt x="22" y="784"/>
                </a:cubicBezTo>
                <a:close/>
                <a:moveTo>
                  <a:pt x="27" y="756"/>
                </a:moveTo>
                <a:cubicBezTo>
                  <a:pt x="27" y="756"/>
                  <a:pt x="26" y="756"/>
                  <a:pt x="26" y="756"/>
                </a:cubicBezTo>
                <a:cubicBezTo>
                  <a:pt x="21" y="755"/>
                  <a:pt x="18" y="750"/>
                  <a:pt x="19" y="746"/>
                </a:cubicBezTo>
                <a:cubicBezTo>
                  <a:pt x="23" y="727"/>
                  <a:pt x="27" y="708"/>
                  <a:pt x="32" y="690"/>
                </a:cubicBezTo>
                <a:cubicBezTo>
                  <a:pt x="41" y="658"/>
                  <a:pt x="51" y="627"/>
                  <a:pt x="63" y="596"/>
                </a:cubicBezTo>
                <a:cubicBezTo>
                  <a:pt x="71" y="574"/>
                  <a:pt x="81" y="551"/>
                  <a:pt x="91" y="530"/>
                </a:cubicBezTo>
                <a:cubicBezTo>
                  <a:pt x="91" y="529"/>
                  <a:pt x="91" y="529"/>
                  <a:pt x="91" y="529"/>
                </a:cubicBezTo>
                <a:cubicBezTo>
                  <a:pt x="93" y="525"/>
                  <a:pt x="99" y="524"/>
                  <a:pt x="103" y="526"/>
                </a:cubicBezTo>
                <a:cubicBezTo>
                  <a:pt x="107" y="528"/>
                  <a:pt x="109" y="533"/>
                  <a:pt x="107" y="537"/>
                </a:cubicBezTo>
                <a:cubicBezTo>
                  <a:pt x="96" y="558"/>
                  <a:pt x="87" y="580"/>
                  <a:pt x="78" y="602"/>
                </a:cubicBezTo>
                <a:cubicBezTo>
                  <a:pt x="67" y="632"/>
                  <a:pt x="57" y="663"/>
                  <a:pt x="49" y="694"/>
                </a:cubicBezTo>
                <a:cubicBezTo>
                  <a:pt x="49" y="694"/>
                  <a:pt x="49" y="695"/>
                  <a:pt x="49" y="695"/>
                </a:cubicBezTo>
                <a:cubicBezTo>
                  <a:pt x="44" y="713"/>
                  <a:pt x="39" y="731"/>
                  <a:pt x="36" y="749"/>
                </a:cubicBezTo>
                <a:cubicBezTo>
                  <a:pt x="35" y="753"/>
                  <a:pt x="31" y="756"/>
                  <a:pt x="27" y="756"/>
                </a:cubicBezTo>
                <a:close/>
                <a:moveTo>
                  <a:pt x="1832" y="746"/>
                </a:moveTo>
                <a:cubicBezTo>
                  <a:pt x="1828" y="746"/>
                  <a:pt x="1825" y="743"/>
                  <a:pt x="1824" y="739"/>
                </a:cubicBezTo>
                <a:cubicBezTo>
                  <a:pt x="1823" y="735"/>
                  <a:pt x="1826" y="730"/>
                  <a:pt x="1830" y="729"/>
                </a:cubicBezTo>
                <a:cubicBezTo>
                  <a:pt x="1835" y="728"/>
                  <a:pt x="1839" y="731"/>
                  <a:pt x="1840" y="736"/>
                </a:cubicBezTo>
                <a:cubicBezTo>
                  <a:pt x="1841" y="740"/>
                  <a:pt x="1838" y="745"/>
                  <a:pt x="1834" y="746"/>
                </a:cubicBezTo>
                <a:cubicBezTo>
                  <a:pt x="1833" y="746"/>
                  <a:pt x="1833" y="746"/>
                  <a:pt x="1832" y="746"/>
                </a:cubicBezTo>
                <a:close/>
                <a:moveTo>
                  <a:pt x="1826" y="719"/>
                </a:moveTo>
                <a:cubicBezTo>
                  <a:pt x="1822" y="719"/>
                  <a:pt x="1818" y="716"/>
                  <a:pt x="1817" y="712"/>
                </a:cubicBezTo>
                <a:cubicBezTo>
                  <a:pt x="1804" y="658"/>
                  <a:pt x="1786" y="605"/>
                  <a:pt x="1763" y="553"/>
                </a:cubicBezTo>
                <a:cubicBezTo>
                  <a:pt x="1759" y="546"/>
                  <a:pt x="1756" y="538"/>
                  <a:pt x="1752" y="531"/>
                </a:cubicBezTo>
                <a:cubicBezTo>
                  <a:pt x="1747" y="522"/>
                  <a:pt x="1743" y="512"/>
                  <a:pt x="1738" y="503"/>
                </a:cubicBezTo>
                <a:cubicBezTo>
                  <a:pt x="1736" y="499"/>
                  <a:pt x="1737" y="494"/>
                  <a:pt x="1741" y="492"/>
                </a:cubicBezTo>
                <a:cubicBezTo>
                  <a:pt x="1745" y="490"/>
                  <a:pt x="1751" y="491"/>
                  <a:pt x="1753" y="495"/>
                </a:cubicBezTo>
                <a:cubicBezTo>
                  <a:pt x="1758" y="504"/>
                  <a:pt x="1763" y="514"/>
                  <a:pt x="1767" y="524"/>
                </a:cubicBezTo>
                <a:cubicBezTo>
                  <a:pt x="1771" y="531"/>
                  <a:pt x="1775" y="539"/>
                  <a:pt x="1778" y="546"/>
                </a:cubicBezTo>
                <a:cubicBezTo>
                  <a:pt x="1802" y="598"/>
                  <a:pt x="1820" y="653"/>
                  <a:pt x="1834" y="708"/>
                </a:cubicBezTo>
                <a:cubicBezTo>
                  <a:pt x="1835" y="710"/>
                  <a:pt x="1834" y="713"/>
                  <a:pt x="1833" y="715"/>
                </a:cubicBezTo>
                <a:cubicBezTo>
                  <a:pt x="1832" y="716"/>
                  <a:pt x="1830" y="718"/>
                  <a:pt x="1828" y="718"/>
                </a:cubicBezTo>
                <a:cubicBezTo>
                  <a:pt x="1827" y="719"/>
                  <a:pt x="1826" y="719"/>
                  <a:pt x="1826" y="719"/>
                </a:cubicBezTo>
                <a:close/>
                <a:moveTo>
                  <a:pt x="112" y="516"/>
                </a:moveTo>
                <a:cubicBezTo>
                  <a:pt x="110" y="516"/>
                  <a:pt x="109" y="516"/>
                  <a:pt x="108" y="515"/>
                </a:cubicBezTo>
                <a:cubicBezTo>
                  <a:pt x="106" y="514"/>
                  <a:pt x="104" y="513"/>
                  <a:pt x="103" y="510"/>
                </a:cubicBezTo>
                <a:cubicBezTo>
                  <a:pt x="103" y="508"/>
                  <a:pt x="103" y="506"/>
                  <a:pt x="104" y="504"/>
                </a:cubicBezTo>
                <a:cubicBezTo>
                  <a:pt x="104" y="504"/>
                  <a:pt x="104" y="504"/>
                  <a:pt x="104" y="504"/>
                </a:cubicBezTo>
                <a:cubicBezTo>
                  <a:pt x="104" y="504"/>
                  <a:pt x="104" y="504"/>
                  <a:pt x="104" y="504"/>
                </a:cubicBezTo>
                <a:cubicBezTo>
                  <a:pt x="106" y="500"/>
                  <a:pt x="111" y="498"/>
                  <a:pt x="115" y="500"/>
                </a:cubicBezTo>
                <a:cubicBezTo>
                  <a:pt x="120" y="502"/>
                  <a:pt x="121" y="508"/>
                  <a:pt x="119" y="512"/>
                </a:cubicBezTo>
                <a:cubicBezTo>
                  <a:pt x="118" y="515"/>
                  <a:pt x="115" y="516"/>
                  <a:pt x="112" y="516"/>
                </a:cubicBezTo>
                <a:close/>
                <a:moveTo>
                  <a:pt x="125" y="491"/>
                </a:moveTo>
                <a:cubicBezTo>
                  <a:pt x="123" y="491"/>
                  <a:pt x="122" y="491"/>
                  <a:pt x="121" y="490"/>
                </a:cubicBezTo>
                <a:cubicBezTo>
                  <a:pt x="117" y="488"/>
                  <a:pt x="115" y="483"/>
                  <a:pt x="117" y="479"/>
                </a:cubicBezTo>
                <a:cubicBezTo>
                  <a:pt x="127" y="462"/>
                  <a:pt x="137" y="446"/>
                  <a:pt x="147" y="430"/>
                </a:cubicBezTo>
                <a:cubicBezTo>
                  <a:pt x="177" y="381"/>
                  <a:pt x="213" y="336"/>
                  <a:pt x="251" y="295"/>
                </a:cubicBezTo>
                <a:cubicBezTo>
                  <a:pt x="255" y="291"/>
                  <a:pt x="260" y="291"/>
                  <a:pt x="263" y="294"/>
                </a:cubicBezTo>
                <a:cubicBezTo>
                  <a:pt x="267" y="297"/>
                  <a:pt x="267" y="303"/>
                  <a:pt x="264" y="306"/>
                </a:cubicBezTo>
                <a:cubicBezTo>
                  <a:pt x="226" y="347"/>
                  <a:pt x="191" y="391"/>
                  <a:pt x="161" y="439"/>
                </a:cubicBezTo>
                <a:cubicBezTo>
                  <a:pt x="161" y="439"/>
                  <a:pt x="161" y="439"/>
                  <a:pt x="161" y="439"/>
                </a:cubicBezTo>
                <a:cubicBezTo>
                  <a:pt x="151" y="454"/>
                  <a:pt x="141" y="471"/>
                  <a:pt x="132" y="487"/>
                </a:cubicBezTo>
                <a:cubicBezTo>
                  <a:pt x="131" y="490"/>
                  <a:pt x="128" y="491"/>
                  <a:pt x="125" y="491"/>
                </a:cubicBezTo>
                <a:close/>
                <a:moveTo>
                  <a:pt x="1732" y="483"/>
                </a:moveTo>
                <a:cubicBezTo>
                  <a:pt x="1729" y="483"/>
                  <a:pt x="1726" y="481"/>
                  <a:pt x="1724" y="479"/>
                </a:cubicBezTo>
                <a:cubicBezTo>
                  <a:pt x="1722" y="475"/>
                  <a:pt x="1724" y="469"/>
                  <a:pt x="1728" y="467"/>
                </a:cubicBezTo>
                <a:cubicBezTo>
                  <a:pt x="1731" y="465"/>
                  <a:pt x="1737" y="466"/>
                  <a:pt x="1739" y="470"/>
                </a:cubicBezTo>
                <a:cubicBezTo>
                  <a:pt x="1741" y="474"/>
                  <a:pt x="1740" y="479"/>
                  <a:pt x="1736" y="482"/>
                </a:cubicBezTo>
                <a:cubicBezTo>
                  <a:pt x="1735" y="483"/>
                  <a:pt x="1733" y="483"/>
                  <a:pt x="1732" y="483"/>
                </a:cubicBezTo>
                <a:close/>
                <a:moveTo>
                  <a:pt x="1717" y="459"/>
                </a:moveTo>
                <a:cubicBezTo>
                  <a:pt x="1717" y="459"/>
                  <a:pt x="1717" y="459"/>
                  <a:pt x="1717" y="459"/>
                </a:cubicBezTo>
                <a:cubicBezTo>
                  <a:pt x="1714" y="459"/>
                  <a:pt x="1712" y="457"/>
                  <a:pt x="1710" y="454"/>
                </a:cubicBezTo>
                <a:cubicBezTo>
                  <a:pt x="1681" y="407"/>
                  <a:pt x="1647" y="361"/>
                  <a:pt x="1610" y="320"/>
                </a:cubicBezTo>
                <a:cubicBezTo>
                  <a:pt x="1598" y="306"/>
                  <a:pt x="1585" y="292"/>
                  <a:pt x="1571" y="279"/>
                </a:cubicBezTo>
                <a:cubicBezTo>
                  <a:pt x="1570" y="278"/>
                  <a:pt x="1569" y="276"/>
                  <a:pt x="1569" y="273"/>
                </a:cubicBezTo>
                <a:cubicBezTo>
                  <a:pt x="1569" y="271"/>
                  <a:pt x="1570" y="269"/>
                  <a:pt x="1571" y="267"/>
                </a:cubicBezTo>
                <a:cubicBezTo>
                  <a:pt x="1574" y="264"/>
                  <a:pt x="1580" y="264"/>
                  <a:pt x="1583" y="267"/>
                </a:cubicBezTo>
                <a:cubicBezTo>
                  <a:pt x="1597" y="280"/>
                  <a:pt x="1610" y="294"/>
                  <a:pt x="1623" y="308"/>
                </a:cubicBezTo>
                <a:cubicBezTo>
                  <a:pt x="1661" y="351"/>
                  <a:pt x="1695" y="397"/>
                  <a:pt x="1725" y="446"/>
                </a:cubicBezTo>
                <a:cubicBezTo>
                  <a:pt x="1726" y="448"/>
                  <a:pt x="1726" y="450"/>
                  <a:pt x="1726" y="452"/>
                </a:cubicBezTo>
                <a:cubicBezTo>
                  <a:pt x="1725" y="454"/>
                  <a:pt x="1724" y="456"/>
                  <a:pt x="1722" y="457"/>
                </a:cubicBezTo>
                <a:cubicBezTo>
                  <a:pt x="1720" y="458"/>
                  <a:pt x="1719" y="459"/>
                  <a:pt x="1717" y="459"/>
                </a:cubicBezTo>
                <a:close/>
                <a:moveTo>
                  <a:pt x="277" y="289"/>
                </a:moveTo>
                <a:cubicBezTo>
                  <a:pt x="275" y="289"/>
                  <a:pt x="273" y="288"/>
                  <a:pt x="271" y="286"/>
                </a:cubicBezTo>
                <a:cubicBezTo>
                  <a:pt x="270" y="284"/>
                  <a:pt x="269" y="282"/>
                  <a:pt x="269" y="280"/>
                </a:cubicBezTo>
                <a:cubicBezTo>
                  <a:pt x="269" y="278"/>
                  <a:pt x="270" y="276"/>
                  <a:pt x="271" y="274"/>
                </a:cubicBezTo>
                <a:cubicBezTo>
                  <a:pt x="274" y="271"/>
                  <a:pt x="280" y="271"/>
                  <a:pt x="283" y="274"/>
                </a:cubicBezTo>
                <a:cubicBezTo>
                  <a:pt x="285" y="276"/>
                  <a:pt x="286" y="278"/>
                  <a:pt x="286" y="280"/>
                </a:cubicBezTo>
                <a:cubicBezTo>
                  <a:pt x="286" y="282"/>
                  <a:pt x="285" y="284"/>
                  <a:pt x="284" y="286"/>
                </a:cubicBezTo>
                <a:cubicBezTo>
                  <a:pt x="284" y="286"/>
                  <a:pt x="284" y="286"/>
                  <a:pt x="284" y="286"/>
                </a:cubicBezTo>
                <a:cubicBezTo>
                  <a:pt x="283" y="286"/>
                  <a:pt x="283" y="286"/>
                  <a:pt x="283" y="286"/>
                </a:cubicBezTo>
                <a:cubicBezTo>
                  <a:pt x="282" y="288"/>
                  <a:pt x="280" y="289"/>
                  <a:pt x="277" y="289"/>
                </a:cubicBezTo>
                <a:close/>
                <a:moveTo>
                  <a:pt x="298" y="269"/>
                </a:moveTo>
                <a:cubicBezTo>
                  <a:pt x="295" y="269"/>
                  <a:pt x="293" y="268"/>
                  <a:pt x="291" y="266"/>
                </a:cubicBezTo>
                <a:cubicBezTo>
                  <a:pt x="288" y="263"/>
                  <a:pt x="288" y="257"/>
                  <a:pt x="292" y="254"/>
                </a:cubicBezTo>
                <a:cubicBezTo>
                  <a:pt x="305" y="241"/>
                  <a:pt x="320" y="229"/>
                  <a:pt x="334" y="216"/>
                </a:cubicBezTo>
                <a:cubicBezTo>
                  <a:pt x="334" y="216"/>
                  <a:pt x="334" y="216"/>
                  <a:pt x="334" y="216"/>
                </a:cubicBezTo>
                <a:cubicBezTo>
                  <a:pt x="335" y="216"/>
                  <a:pt x="335" y="216"/>
                  <a:pt x="335" y="216"/>
                </a:cubicBezTo>
                <a:cubicBezTo>
                  <a:pt x="378" y="180"/>
                  <a:pt x="426" y="147"/>
                  <a:pt x="475" y="119"/>
                </a:cubicBezTo>
                <a:cubicBezTo>
                  <a:pt x="479" y="117"/>
                  <a:pt x="485" y="119"/>
                  <a:pt x="487" y="123"/>
                </a:cubicBezTo>
                <a:cubicBezTo>
                  <a:pt x="488" y="125"/>
                  <a:pt x="488" y="127"/>
                  <a:pt x="488" y="129"/>
                </a:cubicBezTo>
                <a:cubicBezTo>
                  <a:pt x="487" y="131"/>
                  <a:pt x="486" y="133"/>
                  <a:pt x="484" y="134"/>
                </a:cubicBezTo>
                <a:cubicBezTo>
                  <a:pt x="435" y="162"/>
                  <a:pt x="388" y="194"/>
                  <a:pt x="345" y="229"/>
                </a:cubicBezTo>
                <a:cubicBezTo>
                  <a:pt x="331" y="241"/>
                  <a:pt x="317" y="254"/>
                  <a:pt x="303" y="266"/>
                </a:cubicBezTo>
                <a:cubicBezTo>
                  <a:pt x="302" y="268"/>
                  <a:pt x="300" y="269"/>
                  <a:pt x="298" y="269"/>
                </a:cubicBezTo>
                <a:close/>
                <a:moveTo>
                  <a:pt x="1557" y="262"/>
                </a:moveTo>
                <a:cubicBezTo>
                  <a:pt x="1555" y="262"/>
                  <a:pt x="1553" y="261"/>
                  <a:pt x="1551" y="260"/>
                </a:cubicBezTo>
                <a:cubicBezTo>
                  <a:pt x="1549" y="258"/>
                  <a:pt x="1548" y="256"/>
                  <a:pt x="1548" y="254"/>
                </a:cubicBezTo>
                <a:cubicBezTo>
                  <a:pt x="1548" y="252"/>
                  <a:pt x="1549" y="250"/>
                  <a:pt x="1550" y="248"/>
                </a:cubicBezTo>
                <a:cubicBezTo>
                  <a:pt x="1554" y="245"/>
                  <a:pt x="1559" y="244"/>
                  <a:pt x="1562" y="247"/>
                </a:cubicBezTo>
                <a:cubicBezTo>
                  <a:pt x="1566" y="251"/>
                  <a:pt x="1566" y="256"/>
                  <a:pt x="1563" y="259"/>
                </a:cubicBezTo>
                <a:cubicBezTo>
                  <a:pt x="1561" y="261"/>
                  <a:pt x="1559" y="262"/>
                  <a:pt x="1557" y="262"/>
                </a:cubicBezTo>
                <a:close/>
                <a:moveTo>
                  <a:pt x="1536" y="243"/>
                </a:moveTo>
                <a:cubicBezTo>
                  <a:pt x="1534" y="243"/>
                  <a:pt x="1532" y="243"/>
                  <a:pt x="1530" y="241"/>
                </a:cubicBezTo>
                <a:cubicBezTo>
                  <a:pt x="1488" y="205"/>
                  <a:pt x="1442" y="172"/>
                  <a:pt x="1394" y="143"/>
                </a:cubicBezTo>
                <a:cubicBezTo>
                  <a:pt x="1378" y="134"/>
                  <a:pt x="1361" y="125"/>
                  <a:pt x="1345" y="116"/>
                </a:cubicBezTo>
                <a:cubicBezTo>
                  <a:pt x="1340" y="114"/>
                  <a:pt x="1339" y="109"/>
                  <a:pt x="1341" y="105"/>
                </a:cubicBezTo>
                <a:cubicBezTo>
                  <a:pt x="1343" y="101"/>
                  <a:pt x="1348" y="99"/>
                  <a:pt x="1352" y="101"/>
                </a:cubicBezTo>
                <a:cubicBezTo>
                  <a:pt x="1369" y="110"/>
                  <a:pt x="1386" y="119"/>
                  <a:pt x="1402" y="129"/>
                </a:cubicBezTo>
                <a:cubicBezTo>
                  <a:pt x="1402" y="129"/>
                  <a:pt x="1402" y="129"/>
                  <a:pt x="1402" y="129"/>
                </a:cubicBezTo>
                <a:cubicBezTo>
                  <a:pt x="1402" y="129"/>
                  <a:pt x="1402" y="129"/>
                  <a:pt x="1403" y="129"/>
                </a:cubicBezTo>
                <a:cubicBezTo>
                  <a:pt x="1403" y="129"/>
                  <a:pt x="1403" y="129"/>
                  <a:pt x="1403" y="129"/>
                </a:cubicBezTo>
                <a:cubicBezTo>
                  <a:pt x="1452" y="158"/>
                  <a:pt x="1498" y="191"/>
                  <a:pt x="1541" y="228"/>
                </a:cubicBezTo>
                <a:cubicBezTo>
                  <a:pt x="1543" y="230"/>
                  <a:pt x="1544" y="232"/>
                  <a:pt x="1544" y="234"/>
                </a:cubicBezTo>
                <a:cubicBezTo>
                  <a:pt x="1544" y="236"/>
                  <a:pt x="1544" y="239"/>
                  <a:pt x="1542" y="240"/>
                </a:cubicBezTo>
                <a:cubicBezTo>
                  <a:pt x="1540" y="242"/>
                  <a:pt x="1538" y="243"/>
                  <a:pt x="1536" y="243"/>
                </a:cubicBezTo>
                <a:close/>
                <a:moveTo>
                  <a:pt x="504" y="122"/>
                </a:moveTo>
                <a:cubicBezTo>
                  <a:pt x="501" y="122"/>
                  <a:pt x="498" y="120"/>
                  <a:pt x="497" y="117"/>
                </a:cubicBezTo>
                <a:cubicBezTo>
                  <a:pt x="496" y="115"/>
                  <a:pt x="496" y="113"/>
                  <a:pt x="496" y="111"/>
                </a:cubicBezTo>
                <a:cubicBezTo>
                  <a:pt x="497" y="109"/>
                  <a:pt x="498" y="107"/>
                  <a:pt x="500" y="106"/>
                </a:cubicBezTo>
                <a:cubicBezTo>
                  <a:pt x="505" y="104"/>
                  <a:pt x="510" y="105"/>
                  <a:pt x="512" y="109"/>
                </a:cubicBezTo>
                <a:cubicBezTo>
                  <a:pt x="513" y="111"/>
                  <a:pt x="513" y="114"/>
                  <a:pt x="512" y="116"/>
                </a:cubicBezTo>
                <a:cubicBezTo>
                  <a:pt x="512" y="118"/>
                  <a:pt x="510" y="120"/>
                  <a:pt x="508" y="121"/>
                </a:cubicBezTo>
                <a:cubicBezTo>
                  <a:pt x="507" y="121"/>
                  <a:pt x="506" y="122"/>
                  <a:pt x="504" y="122"/>
                </a:cubicBezTo>
                <a:close/>
                <a:moveTo>
                  <a:pt x="530" y="109"/>
                </a:moveTo>
                <a:cubicBezTo>
                  <a:pt x="526" y="109"/>
                  <a:pt x="523" y="107"/>
                  <a:pt x="522" y="104"/>
                </a:cubicBezTo>
                <a:cubicBezTo>
                  <a:pt x="521" y="102"/>
                  <a:pt x="521" y="100"/>
                  <a:pt x="522" y="98"/>
                </a:cubicBezTo>
                <a:cubicBezTo>
                  <a:pt x="522" y="96"/>
                  <a:pt x="524" y="94"/>
                  <a:pt x="526" y="93"/>
                </a:cubicBezTo>
                <a:cubicBezTo>
                  <a:pt x="532" y="90"/>
                  <a:pt x="537" y="88"/>
                  <a:pt x="543" y="85"/>
                </a:cubicBezTo>
                <a:cubicBezTo>
                  <a:pt x="555" y="80"/>
                  <a:pt x="566" y="74"/>
                  <a:pt x="578" y="70"/>
                </a:cubicBezTo>
                <a:cubicBezTo>
                  <a:pt x="631" y="48"/>
                  <a:pt x="686" y="31"/>
                  <a:pt x="742" y="19"/>
                </a:cubicBezTo>
                <a:cubicBezTo>
                  <a:pt x="746" y="19"/>
                  <a:pt x="751" y="22"/>
                  <a:pt x="752" y="26"/>
                </a:cubicBezTo>
                <a:cubicBezTo>
                  <a:pt x="753" y="31"/>
                  <a:pt x="750" y="35"/>
                  <a:pt x="745" y="36"/>
                </a:cubicBezTo>
                <a:cubicBezTo>
                  <a:pt x="690" y="48"/>
                  <a:pt x="636" y="64"/>
                  <a:pt x="585" y="85"/>
                </a:cubicBezTo>
                <a:cubicBezTo>
                  <a:pt x="573" y="90"/>
                  <a:pt x="562" y="95"/>
                  <a:pt x="550" y="100"/>
                </a:cubicBezTo>
                <a:cubicBezTo>
                  <a:pt x="544" y="103"/>
                  <a:pt x="539" y="106"/>
                  <a:pt x="533" y="108"/>
                </a:cubicBezTo>
                <a:cubicBezTo>
                  <a:pt x="532" y="109"/>
                  <a:pt x="531" y="109"/>
                  <a:pt x="530" y="109"/>
                </a:cubicBezTo>
                <a:close/>
                <a:moveTo>
                  <a:pt x="1323" y="105"/>
                </a:moveTo>
                <a:cubicBezTo>
                  <a:pt x="1322" y="105"/>
                  <a:pt x="1321" y="105"/>
                  <a:pt x="1319" y="104"/>
                </a:cubicBezTo>
                <a:cubicBezTo>
                  <a:pt x="1317" y="103"/>
                  <a:pt x="1316" y="101"/>
                  <a:pt x="1315" y="99"/>
                </a:cubicBezTo>
                <a:cubicBezTo>
                  <a:pt x="1314" y="97"/>
                  <a:pt x="1314" y="95"/>
                  <a:pt x="1315" y="93"/>
                </a:cubicBezTo>
                <a:cubicBezTo>
                  <a:pt x="1317" y="89"/>
                  <a:pt x="1322" y="87"/>
                  <a:pt x="1327" y="89"/>
                </a:cubicBezTo>
                <a:cubicBezTo>
                  <a:pt x="1331" y="91"/>
                  <a:pt x="1333" y="96"/>
                  <a:pt x="1331" y="100"/>
                </a:cubicBezTo>
                <a:cubicBezTo>
                  <a:pt x="1329" y="103"/>
                  <a:pt x="1326" y="105"/>
                  <a:pt x="1323" y="105"/>
                </a:cubicBezTo>
                <a:close/>
                <a:moveTo>
                  <a:pt x="1297" y="93"/>
                </a:moveTo>
                <a:cubicBezTo>
                  <a:pt x="1296" y="93"/>
                  <a:pt x="1295" y="93"/>
                  <a:pt x="1294" y="93"/>
                </a:cubicBezTo>
                <a:cubicBezTo>
                  <a:pt x="1276" y="85"/>
                  <a:pt x="1257" y="77"/>
                  <a:pt x="1239" y="71"/>
                </a:cubicBezTo>
                <a:cubicBezTo>
                  <a:pt x="1205" y="59"/>
                  <a:pt x="1170" y="48"/>
                  <a:pt x="1134" y="40"/>
                </a:cubicBezTo>
                <a:cubicBezTo>
                  <a:pt x="1116" y="36"/>
                  <a:pt x="1098" y="32"/>
                  <a:pt x="1079" y="29"/>
                </a:cubicBezTo>
                <a:cubicBezTo>
                  <a:pt x="1077" y="29"/>
                  <a:pt x="1075" y="28"/>
                  <a:pt x="1074" y="26"/>
                </a:cubicBezTo>
                <a:cubicBezTo>
                  <a:pt x="1072" y="24"/>
                  <a:pt x="1072" y="22"/>
                  <a:pt x="1072" y="20"/>
                </a:cubicBezTo>
                <a:cubicBezTo>
                  <a:pt x="1073" y="15"/>
                  <a:pt x="1077" y="12"/>
                  <a:pt x="1082" y="13"/>
                </a:cubicBezTo>
                <a:cubicBezTo>
                  <a:pt x="1101" y="16"/>
                  <a:pt x="1120" y="19"/>
                  <a:pt x="1138" y="24"/>
                </a:cubicBezTo>
                <a:cubicBezTo>
                  <a:pt x="1174" y="32"/>
                  <a:pt x="1210" y="42"/>
                  <a:pt x="1245" y="55"/>
                </a:cubicBezTo>
                <a:cubicBezTo>
                  <a:pt x="1263" y="62"/>
                  <a:pt x="1282" y="69"/>
                  <a:pt x="1300" y="77"/>
                </a:cubicBezTo>
                <a:cubicBezTo>
                  <a:pt x="1301" y="77"/>
                  <a:pt x="1301" y="77"/>
                  <a:pt x="1301" y="77"/>
                </a:cubicBezTo>
                <a:cubicBezTo>
                  <a:pt x="1303" y="78"/>
                  <a:pt x="1304" y="79"/>
                  <a:pt x="1305" y="82"/>
                </a:cubicBezTo>
                <a:cubicBezTo>
                  <a:pt x="1306" y="84"/>
                  <a:pt x="1306" y="86"/>
                  <a:pt x="1305" y="88"/>
                </a:cubicBezTo>
                <a:cubicBezTo>
                  <a:pt x="1304" y="91"/>
                  <a:pt x="1301" y="93"/>
                  <a:pt x="1297" y="93"/>
                </a:cubicBezTo>
                <a:close/>
                <a:moveTo>
                  <a:pt x="771" y="31"/>
                </a:moveTo>
                <a:cubicBezTo>
                  <a:pt x="767" y="31"/>
                  <a:pt x="763" y="28"/>
                  <a:pt x="763" y="24"/>
                </a:cubicBezTo>
                <a:cubicBezTo>
                  <a:pt x="762" y="22"/>
                  <a:pt x="763" y="19"/>
                  <a:pt x="764" y="18"/>
                </a:cubicBezTo>
                <a:cubicBezTo>
                  <a:pt x="765" y="16"/>
                  <a:pt x="767" y="14"/>
                  <a:pt x="770" y="14"/>
                </a:cubicBezTo>
                <a:cubicBezTo>
                  <a:pt x="774" y="13"/>
                  <a:pt x="779" y="16"/>
                  <a:pt x="779" y="21"/>
                </a:cubicBezTo>
                <a:cubicBezTo>
                  <a:pt x="780" y="23"/>
                  <a:pt x="779" y="25"/>
                  <a:pt x="778" y="27"/>
                </a:cubicBezTo>
                <a:cubicBezTo>
                  <a:pt x="777" y="29"/>
                  <a:pt x="775" y="30"/>
                  <a:pt x="773" y="31"/>
                </a:cubicBezTo>
                <a:cubicBezTo>
                  <a:pt x="772" y="31"/>
                  <a:pt x="772" y="31"/>
                  <a:pt x="771" y="31"/>
                </a:cubicBezTo>
                <a:close/>
                <a:moveTo>
                  <a:pt x="799" y="26"/>
                </a:moveTo>
                <a:cubicBezTo>
                  <a:pt x="795" y="26"/>
                  <a:pt x="791" y="23"/>
                  <a:pt x="791" y="19"/>
                </a:cubicBezTo>
                <a:cubicBezTo>
                  <a:pt x="790" y="15"/>
                  <a:pt x="793" y="10"/>
                  <a:pt x="798" y="10"/>
                </a:cubicBezTo>
                <a:cubicBezTo>
                  <a:pt x="817" y="7"/>
                  <a:pt x="836" y="5"/>
                  <a:pt x="855" y="3"/>
                </a:cubicBezTo>
                <a:cubicBezTo>
                  <a:pt x="867" y="2"/>
                  <a:pt x="879" y="1"/>
                  <a:pt x="891" y="1"/>
                </a:cubicBezTo>
                <a:cubicBezTo>
                  <a:pt x="904" y="0"/>
                  <a:pt x="917" y="0"/>
                  <a:pt x="930" y="0"/>
                </a:cubicBezTo>
                <a:cubicBezTo>
                  <a:pt x="962" y="0"/>
                  <a:pt x="994" y="2"/>
                  <a:pt x="1026" y="5"/>
                </a:cubicBezTo>
                <a:cubicBezTo>
                  <a:pt x="1028" y="5"/>
                  <a:pt x="1030" y="6"/>
                  <a:pt x="1031" y="8"/>
                </a:cubicBezTo>
                <a:cubicBezTo>
                  <a:pt x="1033" y="10"/>
                  <a:pt x="1033" y="12"/>
                  <a:pt x="1033" y="14"/>
                </a:cubicBezTo>
                <a:cubicBezTo>
                  <a:pt x="1033" y="19"/>
                  <a:pt x="1028" y="22"/>
                  <a:pt x="1024" y="22"/>
                </a:cubicBezTo>
                <a:cubicBezTo>
                  <a:pt x="993" y="19"/>
                  <a:pt x="961" y="17"/>
                  <a:pt x="930" y="17"/>
                </a:cubicBezTo>
                <a:cubicBezTo>
                  <a:pt x="917" y="17"/>
                  <a:pt x="904" y="17"/>
                  <a:pt x="892" y="18"/>
                </a:cubicBezTo>
                <a:cubicBezTo>
                  <a:pt x="880" y="18"/>
                  <a:pt x="868" y="19"/>
                  <a:pt x="856" y="20"/>
                </a:cubicBezTo>
                <a:cubicBezTo>
                  <a:pt x="856" y="20"/>
                  <a:pt x="856" y="20"/>
                  <a:pt x="856" y="20"/>
                </a:cubicBezTo>
                <a:cubicBezTo>
                  <a:pt x="837" y="22"/>
                  <a:pt x="819" y="24"/>
                  <a:pt x="800" y="26"/>
                </a:cubicBezTo>
                <a:cubicBezTo>
                  <a:pt x="800" y="26"/>
                  <a:pt x="799" y="26"/>
                  <a:pt x="799" y="26"/>
                </a:cubicBezTo>
                <a:close/>
                <a:moveTo>
                  <a:pt x="1053" y="25"/>
                </a:moveTo>
                <a:cubicBezTo>
                  <a:pt x="1053" y="25"/>
                  <a:pt x="1053" y="25"/>
                  <a:pt x="1053" y="25"/>
                </a:cubicBezTo>
                <a:cubicBezTo>
                  <a:pt x="1053" y="25"/>
                  <a:pt x="1053" y="25"/>
                  <a:pt x="1053" y="25"/>
                </a:cubicBezTo>
                <a:cubicBezTo>
                  <a:pt x="1052" y="25"/>
                  <a:pt x="1052" y="25"/>
                  <a:pt x="1052" y="25"/>
                </a:cubicBezTo>
                <a:cubicBezTo>
                  <a:pt x="1047" y="25"/>
                  <a:pt x="1044" y="20"/>
                  <a:pt x="1044" y="16"/>
                </a:cubicBezTo>
                <a:cubicBezTo>
                  <a:pt x="1045" y="11"/>
                  <a:pt x="1049" y="8"/>
                  <a:pt x="1054" y="8"/>
                </a:cubicBezTo>
                <a:cubicBezTo>
                  <a:pt x="1056" y="9"/>
                  <a:pt x="1058" y="10"/>
                  <a:pt x="1059" y="12"/>
                </a:cubicBezTo>
                <a:cubicBezTo>
                  <a:pt x="1061" y="13"/>
                  <a:pt x="1061" y="16"/>
                  <a:pt x="1061" y="18"/>
                </a:cubicBezTo>
                <a:cubicBezTo>
                  <a:pt x="1061" y="22"/>
                  <a:pt x="1057" y="25"/>
                  <a:pt x="1053" y="25"/>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 name="Freeform 9">
            <a:extLst>
              <a:ext uri="{FF2B5EF4-FFF2-40B4-BE49-F238E27FC236}">
                <a16:creationId xmlns:a16="http://schemas.microsoft.com/office/drawing/2014/main" id="{7BA030B2-8035-4EE7-8CE0-9981953269B4}"/>
              </a:ext>
            </a:extLst>
          </p:cNvPr>
          <p:cNvSpPr>
            <a:spLocks/>
          </p:cNvSpPr>
          <p:nvPr/>
        </p:nvSpPr>
        <p:spPr bwMode="auto">
          <a:xfrm>
            <a:off x="4192469" y="1378370"/>
            <a:ext cx="3807063" cy="3796500"/>
          </a:xfrm>
          <a:custGeom>
            <a:avLst/>
            <a:gdLst>
              <a:gd name="T0" fmla="*/ 899 w 1800"/>
              <a:gd name="T1" fmla="*/ 1794 h 1794"/>
              <a:gd name="T2" fmla="*/ 586 w 1800"/>
              <a:gd name="T3" fmla="*/ 1738 h 1794"/>
              <a:gd name="T4" fmla="*/ 293 w 1800"/>
              <a:gd name="T5" fmla="*/ 1558 h 1794"/>
              <a:gd name="T6" fmla="*/ 90 w 1800"/>
              <a:gd name="T7" fmla="*/ 1281 h 1794"/>
              <a:gd name="T8" fmla="*/ 6 w 1800"/>
              <a:gd name="T9" fmla="*/ 947 h 1794"/>
              <a:gd name="T10" fmla="*/ 54 w 1800"/>
              <a:gd name="T11" fmla="*/ 607 h 1794"/>
              <a:gd name="T12" fmla="*/ 227 w 1800"/>
              <a:gd name="T13" fmla="*/ 310 h 1794"/>
              <a:gd name="T14" fmla="*/ 500 w 1800"/>
              <a:gd name="T15" fmla="*/ 100 h 1794"/>
              <a:gd name="T16" fmla="*/ 831 w 1800"/>
              <a:gd name="T17" fmla="*/ 8 h 1794"/>
              <a:gd name="T18" fmla="*/ 1173 w 1800"/>
              <a:gd name="T19" fmla="*/ 49 h 1794"/>
              <a:gd name="T20" fmla="*/ 1474 w 1800"/>
              <a:gd name="T21" fmla="*/ 215 h 1794"/>
              <a:gd name="T22" fmla="*/ 1689 w 1800"/>
              <a:gd name="T23" fmla="*/ 483 h 1794"/>
              <a:gd name="T24" fmla="*/ 1789 w 1800"/>
              <a:gd name="T25" fmla="*/ 812 h 1794"/>
              <a:gd name="T26" fmla="*/ 1756 w 1800"/>
              <a:gd name="T27" fmla="*/ 1155 h 1794"/>
              <a:gd name="T28" fmla="*/ 1745 w 1800"/>
              <a:gd name="T29" fmla="*/ 1160 h 1794"/>
              <a:gd name="T30" fmla="*/ 1740 w 1800"/>
              <a:gd name="T31" fmla="*/ 1150 h 1794"/>
              <a:gd name="T32" fmla="*/ 1772 w 1800"/>
              <a:gd name="T33" fmla="*/ 814 h 1794"/>
              <a:gd name="T34" fmla="*/ 1674 w 1800"/>
              <a:gd name="T35" fmla="*/ 491 h 1794"/>
              <a:gd name="T36" fmla="*/ 1463 w 1800"/>
              <a:gd name="T37" fmla="*/ 228 h 1794"/>
              <a:gd name="T38" fmla="*/ 1167 w 1800"/>
              <a:gd name="T39" fmla="*/ 65 h 1794"/>
              <a:gd name="T40" fmla="*/ 832 w 1800"/>
              <a:gd name="T41" fmla="*/ 25 h 1794"/>
              <a:gd name="T42" fmla="*/ 507 w 1800"/>
              <a:gd name="T43" fmla="*/ 115 h 1794"/>
              <a:gd name="T44" fmla="*/ 240 w 1800"/>
              <a:gd name="T45" fmla="*/ 321 h 1794"/>
              <a:gd name="T46" fmla="*/ 70 w 1800"/>
              <a:gd name="T47" fmla="*/ 612 h 1794"/>
              <a:gd name="T48" fmla="*/ 23 w 1800"/>
              <a:gd name="T49" fmla="*/ 947 h 1794"/>
              <a:gd name="T50" fmla="*/ 105 w 1800"/>
              <a:gd name="T51" fmla="*/ 1274 h 1794"/>
              <a:gd name="T52" fmla="*/ 305 w 1800"/>
              <a:gd name="T53" fmla="*/ 1546 h 1794"/>
              <a:gd name="T54" fmla="*/ 592 w 1800"/>
              <a:gd name="T55" fmla="*/ 1722 h 1794"/>
              <a:gd name="T56" fmla="*/ 925 w 1800"/>
              <a:gd name="T57" fmla="*/ 1777 h 1794"/>
              <a:gd name="T58" fmla="*/ 1254 w 1800"/>
              <a:gd name="T59" fmla="*/ 1702 h 1794"/>
              <a:gd name="T60" fmla="*/ 1531 w 1800"/>
              <a:gd name="T61" fmla="*/ 1509 h 1794"/>
              <a:gd name="T62" fmla="*/ 1713 w 1800"/>
              <a:gd name="T63" fmla="*/ 1225 h 1794"/>
              <a:gd name="T64" fmla="*/ 1724 w 1800"/>
              <a:gd name="T65" fmla="*/ 1221 h 1794"/>
              <a:gd name="T66" fmla="*/ 1729 w 1800"/>
              <a:gd name="T67" fmla="*/ 1232 h 1794"/>
              <a:gd name="T68" fmla="*/ 1543 w 1800"/>
              <a:gd name="T69" fmla="*/ 1521 h 1794"/>
              <a:gd name="T70" fmla="*/ 1261 w 1800"/>
              <a:gd name="T71" fmla="*/ 1718 h 1794"/>
              <a:gd name="T72" fmla="*/ 926 w 1800"/>
              <a:gd name="T73" fmla="*/ 1794 h 1794"/>
              <a:gd name="T74" fmla="*/ 899 w 1800"/>
              <a:gd name="T75" fmla="*/ 1794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0" h="1794">
                <a:moveTo>
                  <a:pt x="899" y="1794"/>
                </a:moveTo>
                <a:cubicBezTo>
                  <a:pt x="794" y="1794"/>
                  <a:pt x="686" y="1775"/>
                  <a:pt x="586" y="1738"/>
                </a:cubicBezTo>
                <a:cubicBezTo>
                  <a:pt x="479" y="1698"/>
                  <a:pt x="377" y="1636"/>
                  <a:pt x="293" y="1558"/>
                </a:cubicBezTo>
                <a:cubicBezTo>
                  <a:pt x="209" y="1481"/>
                  <a:pt x="139" y="1385"/>
                  <a:pt x="90" y="1281"/>
                </a:cubicBezTo>
                <a:cubicBezTo>
                  <a:pt x="41" y="1177"/>
                  <a:pt x="12" y="1062"/>
                  <a:pt x="6" y="947"/>
                </a:cubicBezTo>
                <a:cubicBezTo>
                  <a:pt x="0" y="834"/>
                  <a:pt x="16" y="716"/>
                  <a:pt x="54" y="607"/>
                </a:cubicBezTo>
                <a:cubicBezTo>
                  <a:pt x="92" y="498"/>
                  <a:pt x="152" y="395"/>
                  <a:pt x="227" y="310"/>
                </a:cubicBezTo>
                <a:cubicBezTo>
                  <a:pt x="303" y="224"/>
                  <a:pt x="397" y="151"/>
                  <a:pt x="500" y="100"/>
                </a:cubicBezTo>
                <a:cubicBezTo>
                  <a:pt x="603" y="49"/>
                  <a:pt x="717" y="17"/>
                  <a:pt x="831" y="8"/>
                </a:cubicBezTo>
                <a:cubicBezTo>
                  <a:pt x="945" y="0"/>
                  <a:pt x="1063" y="14"/>
                  <a:pt x="1173" y="49"/>
                </a:cubicBezTo>
                <a:cubicBezTo>
                  <a:pt x="1282" y="85"/>
                  <a:pt x="1387" y="142"/>
                  <a:pt x="1474" y="215"/>
                </a:cubicBezTo>
                <a:cubicBezTo>
                  <a:pt x="1561" y="289"/>
                  <a:pt x="1636" y="381"/>
                  <a:pt x="1689" y="483"/>
                </a:cubicBezTo>
                <a:cubicBezTo>
                  <a:pt x="1743" y="585"/>
                  <a:pt x="1777" y="698"/>
                  <a:pt x="1789" y="812"/>
                </a:cubicBezTo>
                <a:cubicBezTo>
                  <a:pt x="1800" y="926"/>
                  <a:pt x="1789" y="1044"/>
                  <a:pt x="1756" y="1155"/>
                </a:cubicBezTo>
                <a:cubicBezTo>
                  <a:pt x="1755" y="1159"/>
                  <a:pt x="1750" y="1162"/>
                  <a:pt x="1745" y="1160"/>
                </a:cubicBezTo>
                <a:cubicBezTo>
                  <a:pt x="1741" y="1159"/>
                  <a:pt x="1738" y="1154"/>
                  <a:pt x="1740" y="1150"/>
                </a:cubicBezTo>
                <a:cubicBezTo>
                  <a:pt x="1772" y="1042"/>
                  <a:pt x="1783" y="925"/>
                  <a:pt x="1772" y="814"/>
                </a:cubicBezTo>
                <a:cubicBezTo>
                  <a:pt x="1761" y="702"/>
                  <a:pt x="1727" y="591"/>
                  <a:pt x="1674" y="491"/>
                </a:cubicBezTo>
                <a:cubicBezTo>
                  <a:pt x="1622" y="391"/>
                  <a:pt x="1549" y="300"/>
                  <a:pt x="1463" y="228"/>
                </a:cubicBezTo>
                <a:cubicBezTo>
                  <a:pt x="1377" y="156"/>
                  <a:pt x="1275" y="100"/>
                  <a:pt x="1167" y="65"/>
                </a:cubicBezTo>
                <a:cubicBezTo>
                  <a:pt x="1060" y="31"/>
                  <a:pt x="944" y="17"/>
                  <a:pt x="832" y="25"/>
                </a:cubicBezTo>
                <a:cubicBezTo>
                  <a:pt x="721" y="34"/>
                  <a:pt x="608" y="65"/>
                  <a:pt x="507" y="115"/>
                </a:cubicBezTo>
                <a:cubicBezTo>
                  <a:pt x="406" y="166"/>
                  <a:pt x="314" y="237"/>
                  <a:pt x="240" y="321"/>
                </a:cubicBezTo>
                <a:cubicBezTo>
                  <a:pt x="166" y="405"/>
                  <a:pt x="107" y="506"/>
                  <a:pt x="70" y="612"/>
                </a:cubicBezTo>
                <a:cubicBezTo>
                  <a:pt x="33" y="719"/>
                  <a:pt x="17" y="835"/>
                  <a:pt x="23" y="947"/>
                </a:cubicBezTo>
                <a:cubicBezTo>
                  <a:pt x="29" y="1059"/>
                  <a:pt x="57" y="1172"/>
                  <a:pt x="105" y="1274"/>
                </a:cubicBezTo>
                <a:cubicBezTo>
                  <a:pt x="153" y="1376"/>
                  <a:pt x="222" y="1470"/>
                  <a:pt x="305" y="1546"/>
                </a:cubicBezTo>
                <a:cubicBezTo>
                  <a:pt x="387" y="1622"/>
                  <a:pt x="486" y="1683"/>
                  <a:pt x="592" y="1722"/>
                </a:cubicBezTo>
                <a:cubicBezTo>
                  <a:pt x="698" y="1761"/>
                  <a:pt x="813" y="1781"/>
                  <a:pt x="925" y="1777"/>
                </a:cubicBezTo>
                <a:cubicBezTo>
                  <a:pt x="1037" y="1774"/>
                  <a:pt x="1151" y="1748"/>
                  <a:pt x="1254" y="1702"/>
                </a:cubicBezTo>
                <a:cubicBezTo>
                  <a:pt x="1357" y="1656"/>
                  <a:pt x="1453" y="1590"/>
                  <a:pt x="1531" y="1509"/>
                </a:cubicBezTo>
                <a:cubicBezTo>
                  <a:pt x="1608" y="1428"/>
                  <a:pt x="1672" y="1330"/>
                  <a:pt x="1713" y="1225"/>
                </a:cubicBezTo>
                <a:cubicBezTo>
                  <a:pt x="1715" y="1221"/>
                  <a:pt x="1720" y="1219"/>
                  <a:pt x="1724" y="1221"/>
                </a:cubicBezTo>
                <a:cubicBezTo>
                  <a:pt x="1729" y="1222"/>
                  <a:pt x="1731" y="1227"/>
                  <a:pt x="1729" y="1232"/>
                </a:cubicBezTo>
                <a:cubicBezTo>
                  <a:pt x="1687" y="1338"/>
                  <a:pt x="1622" y="1438"/>
                  <a:pt x="1543" y="1521"/>
                </a:cubicBezTo>
                <a:cubicBezTo>
                  <a:pt x="1463" y="1603"/>
                  <a:pt x="1366" y="1671"/>
                  <a:pt x="1261" y="1718"/>
                </a:cubicBezTo>
                <a:cubicBezTo>
                  <a:pt x="1156" y="1764"/>
                  <a:pt x="1040" y="1791"/>
                  <a:pt x="926" y="1794"/>
                </a:cubicBezTo>
                <a:cubicBezTo>
                  <a:pt x="917" y="1794"/>
                  <a:pt x="908" y="1794"/>
                  <a:pt x="899" y="1794"/>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1" name="Freeform 10">
            <a:extLst>
              <a:ext uri="{FF2B5EF4-FFF2-40B4-BE49-F238E27FC236}">
                <a16:creationId xmlns:a16="http://schemas.microsoft.com/office/drawing/2014/main" id="{C3E22292-2EF9-4E9C-B049-63ADB08ACC19}"/>
              </a:ext>
            </a:extLst>
          </p:cNvPr>
          <p:cNvSpPr>
            <a:spLocks noEditPoints="1"/>
          </p:cNvSpPr>
          <p:nvPr/>
        </p:nvSpPr>
        <p:spPr bwMode="auto">
          <a:xfrm>
            <a:off x="4281202" y="1459181"/>
            <a:ext cx="3629597" cy="3634879"/>
          </a:xfrm>
          <a:custGeom>
            <a:avLst/>
            <a:gdLst>
              <a:gd name="T0" fmla="*/ 634 w 1716"/>
              <a:gd name="T1" fmla="*/ 1679 h 1718"/>
              <a:gd name="T2" fmla="*/ 866 w 1716"/>
              <a:gd name="T3" fmla="*/ 1718 h 1718"/>
              <a:gd name="T4" fmla="*/ 903 w 1716"/>
              <a:gd name="T5" fmla="*/ 1708 h 1718"/>
              <a:gd name="T6" fmla="*/ 916 w 1716"/>
              <a:gd name="T7" fmla="*/ 1701 h 1718"/>
              <a:gd name="T8" fmla="*/ 1092 w 1716"/>
              <a:gd name="T9" fmla="*/ 1685 h 1718"/>
              <a:gd name="T10" fmla="*/ 623 w 1716"/>
              <a:gd name="T11" fmla="*/ 1676 h 1718"/>
              <a:gd name="T12" fmla="*/ 379 w 1716"/>
              <a:gd name="T13" fmla="*/ 1561 h 1718"/>
              <a:gd name="T14" fmla="*/ 588 w 1716"/>
              <a:gd name="T15" fmla="*/ 1674 h 1718"/>
              <a:gd name="T16" fmla="*/ 1178 w 1716"/>
              <a:gd name="T17" fmla="*/ 1647 h 1718"/>
              <a:gd name="T18" fmla="*/ 1339 w 1716"/>
              <a:gd name="T19" fmla="*/ 1550 h 1718"/>
              <a:gd name="T20" fmla="*/ 1199 w 1716"/>
              <a:gd name="T21" fmla="*/ 1647 h 1718"/>
              <a:gd name="T22" fmla="*/ 367 w 1716"/>
              <a:gd name="T23" fmla="*/ 1543 h 1718"/>
              <a:gd name="T24" fmla="*/ 251 w 1716"/>
              <a:gd name="T25" fmla="*/ 1467 h 1718"/>
              <a:gd name="T26" fmla="*/ 345 w 1716"/>
              <a:gd name="T27" fmla="*/ 1526 h 1718"/>
              <a:gd name="T28" fmla="*/ 1418 w 1716"/>
              <a:gd name="T29" fmla="*/ 1499 h 1718"/>
              <a:gd name="T30" fmla="*/ 1538 w 1716"/>
              <a:gd name="T31" fmla="*/ 1354 h 1718"/>
              <a:gd name="T32" fmla="*/ 1438 w 1716"/>
              <a:gd name="T33" fmla="*/ 1492 h 1718"/>
              <a:gd name="T34" fmla="*/ 159 w 1716"/>
              <a:gd name="T35" fmla="*/ 1343 h 1718"/>
              <a:gd name="T36" fmla="*/ 67 w 1716"/>
              <a:gd name="T37" fmla="*/ 1193 h 1718"/>
              <a:gd name="T38" fmla="*/ 155 w 1716"/>
              <a:gd name="T39" fmla="*/ 1322 h 1718"/>
              <a:gd name="T40" fmla="*/ 1584 w 1716"/>
              <a:gd name="T41" fmla="*/ 1284 h 1718"/>
              <a:gd name="T42" fmla="*/ 1601 w 1716"/>
              <a:gd name="T43" fmla="*/ 1271 h 1718"/>
              <a:gd name="T44" fmla="*/ 1687 w 1716"/>
              <a:gd name="T45" fmla="*/ 1044 h 1718"/>
              <a:gd name="T46" fmla="*/ 42 w 1716"/>
              <a:gd name="T47" fmla="*/ 1105 h 1718"/>
              <a:gd name="T48" fmla="*/ 35 w 1716"/>
              <a:gd name="T49" fmla="*/ 1077 h 1718"/>
              <a:gd name="T50" fmla="*/ 9 w 1716"/>
              <a:gd name="T51" fmla="*/ 836 h 1718"/>
              <a:gd name="T52" fmla="*/ 42 w 1716"/>
              <a:gd name="T53" fmla="*/ 1073 h 1718"/>
              <a:gd name="T54" fmla="*/ 1700 w 1716"/>
              <a:gd name="T55" fmla="*/ 1027 h 1718"/>
              <a:gd name="T56" fmla="*/ 1699 w 1716"/>
              <a:gd name="T57" fmla="*/ 829 h 1718"/>
              <a:gd name="T58" fmla="*/ 1716 w 1716"/>
              <a:gd name="T59" fmla="*/ 859 h 1718"/>
              <a:gd name="T60" fmla="*/ 9 w 1716"/>
              <a:gd name="T61" fmla="*/ 825 h 1718"/>
              <a:gd name="T62" fmla="*/ 11 w 1716"/>
              <a:gd name="T63" fmla="*/ 797 h 1718"/>
              <a:gd name="T64" fmla="*/ 26 w 1716"/>
              <a:gd name="T65" fmla="*/ 733 h 1718"/>
              <a:gd name="T66" fmla="*/ 1699 w 1716"/>
              <a:gd name="T67" fmla="*/ 735 h 1718"/>
              <a:gd name="T68" fmla="*/ 1647 w 1716"/>
              <a:gd name="T69" fmla="*/ 569 h 1718"/>
              <a:gd name="T70" fmla="*/ 1704 w 1716"/>
              <a:gd name="T71" fmla="*/ 714 h 1718"/>
              <a:gd name="T72" fmla="*/ 78 w 1716"/>
              <a:gd name="T73" fmla="*/ 545 h 1718"/>
              <a:gd name="T74" fmla="*/ 98 w 1716"/>
              <a:gd name="T75" fmla="*/ 461 h 1718"/>
              <a:gd name="T76" fmla="*/ 81 w 1716"/>
              <a:gd name="T77" fmla="*/ 524 h 1718"/>
              <a:gd name="T78" fmla="*/ 1624 w 1716"/>
              <a:gd name="T79" fmla="*/ 478 h 1718"/>
              <a:gd name="T80" fmla="*/ 1479 w 1716"/>
              <a:gd name="T81" fmla="*/ 292 h 1718"/>
              <a:gd name="T82" fmla="*/ 1610 w 1716"/>
              <a:gd name="T83" fmla="*/ 446 h 1718"/>
              <a:gd name="T84" fmla="*/ 224 w 1716"/>
              <a:gd name="T85" fmla="*/ 307 h 1718"/>
              <a:gd name="T86" fmla="*/ 237 w 1716"/>
              <a:gd name="T87" fmla="*/ 267 h 1718"/>
              <a:gd name="T88" fmla="*/ 242 w 1716"/>
              <a:gd name="T89" fmla="*/ 286 h 1718"/>
              <a:gd name="T90" fmla="*/ 1454 w 1716"/>
              <a:gd name="T91" fmla="*/ 242 h 1718"/>
              <a:gd name="T92" fmla="*/ 1287 w 1716"/>
              <a:gd name="T93" fmla="*/ 136 h 1718"/>
              <a:gd name="T94" fmla="*/ 1434 w 1716"/>
              <a:gd name="T95" fmla="*/ 235 h 1718"/>
              <a:gd name="T96" fmla="*/ 439 w 1716"/>
              <a:gd name="T97" fmla="*/ 130 h 1718"/>
              <a:gd name="T98" fmla="*/ 518 w 1716"/>
              <a:gd name="T99" fmla="*/ 81 h 1718"/>
              <a:gd name="T100" fmla="*/ 1212 w 1716"/>
              <a:gd name="T101" fmla="*/ 97 h 1718"/>
              <a:gd name="T102" fmla="*/ 1190 w 1716"/>
              <a:gd name="T103" fmla="*/ 86 h 1718"/>
              <a:gd name="T104" fmla="*/ 1030 w 1716"/>
              <a:gd name="T105" fmla="*/ 19 h 1718"/>
              <a:gd name="T106" fmla="*/ 582 w 1716"/>
              <a:gd name="T107" fmla="*/ 64 h 1718"/>
              <a:gd name="T108" fmla="*/ 639 w 1716"/>
              <a:gd name="T109" fmla="*/ 47 h 1718"/>
              <a:gd name="T110" fmla="*/ 662 w 1716"/>
              <a:gd name="T111" fmla="*/ 24 h 1718"/>
              <a:gd name="T112" fmla="*/ 683 w 1716"/>
              <a:gd name="T113" fmla="*/ 28 h 1718"/>
              <a:gd name="T114" fmla="*/ 916 w 1716"/>
              <a:gd name="T115" fmla="*/ 20 h 1718"/>
              <a:gd name="T116" fmla="*/ 945 w 1716"/>
              <a:gd name="T117" fmla="*/ 23 h 1718"/>
              <a:gd name="T118" fmla="*/ 945 w 1716"/>
              <a:gd name="T119" fmla="*/ 2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6" h="1718">
                <a:moveTo>
                  <a:pt x="859" y="1718"/>
                </a:moveTo>
                <a:cubicBezTo>
                  <a:pt x="855" y="1718"/>
                  <a:pt x="852" y="1718"/>
                  <a:pt x="849" y="1718"/>
                </a:cubicBezTo>
                <a:cubicBezTo>
                  <a:pt x="836" y="1718"/>
                  <a:pt x="822" y="1717"/>
                  <a:pt x="809" y="1716"/>
                </a:cubicBezTo>
                <a:cubicBezTo>
                  <a:pt x="753" y="1713"/>
                  <a:pt x="696" y="1704"/>
                  <a:pt x="641" y="1690"/>
                </a:cubicBezTo>
                <a:cubicBezTo>
                  <a:pt x="640" y="1689"/>
                  <a:pt x="640" y="1689"/>
                  <a:pt x="640" y="1689"/>
                </a:cubicBezTo>
                <a:cubicBezTo>
                  <a:pt x="638" y="1689"/>
                  <a:pt x="636" y="1688"/>
                  <a:pt x="635" y="1686"/>
                </a:cubicBezTo>
                <a:cubicBezTo>
                  <a:pt x="634" y="1684"/>
                  <a:pt x="634" y="1681"/>
                  <a:pt x="634" y="1679"/>
                </a:cubicBezTo>
                <a:cubicBezTo>
                  <a:pt x="635" y="1675"/>
                  <a:pt x="640" y="1672"/>
                  <a:pt x="645" y="1673"/>
                </a:cubicBezTo>
                <a:cubicBezTo>
                  <a:pt x="699" y="1687"/>
                  <a:pt x="755" y="1696"/>
                  <a:pt x="810" y="1699"/>
                </a:cubicBezTo>
                <a:cubicBezTo>
                  <a:pt x="823" y="1700"/>
                  <a:pt x="836" y="1701"/>
                  <a:pt x="849" y="1701"/>
                </a:cubicBezTo>
                <a:cubicBezTo>
                  <a:pt x="855" y="1701"/>
                  <a:pt x="861" y="1701"/>
                  <a:pt x="866" y="1701"/>
                </a:cubicBezTo>
                <a:cubicBezTo>
                  <a:pt x="866" y="1701"/>
                  <a:pt x="866" y="1701"/>
                  <a:pt x="866" y="1701"/>
                </a:cubicBezTo>
                <a:cubicBezTo>
                  <a:pt x="871" y="1701"/>
                  <a:pt x="875" y="1704"/>
                  <a:pt x="875" y="1709"/>
                </a:cubicBezTo>
                <a:cubicBezTo>
                  <a:pt x="875" y="1714"/>
                  <a:pt x="871" y="1718"/>
                  <a:pt x="866" y="1718"/>
                </a:cubicBezTo>
                <a:cubicBezTo>
                  <a:pt x="864" y="1718"/>
                  <a:pt x="862" y="1718"/>
                  <a:pt x="859" y="1718"/>
                </a:cubicBezTo>
                <a:close/>
                <a:moveTo>
                  <a:pt x="895" y="1717"/>
                </a:moveTo>
                <a:cubicBezTo>
                  <a:pt x="890" y="1717"/>
                  <a:pt x="886" y="1713"/>
                  <a:pt x="886" y="1709"/>
                </a:cubicBezTo>
                <a:cubicBezTo>
                  <a:pt x="886" y="1707"/>
                  <a:pt x="887" y="1704"/>
                  <a:pt x="888" y="1703"/>
                </a:cubicBezTo>
                <a:cubicBezTo>
                  <a:pt x="890" y="1701"/>
                  <a:pt x="892" y="1700"/>
                  <a:pt x="894" y="1700"/>
                </a:cubicBezTo>
                <a:cubicBezTo>
                  <a:pt x="894" y="1700"/>
                  <a:pt x="894" y="1700"/>
                  <a:pt x="894" y="1700"/>
                </a:cubicBezTo>
                <a:cubicBezTo>
                  <a:pt x="899" y="1700"/>
                  <a:pt x="903" y="1703"/>
                  <a:pt x="903" y="1708"/>
                </a:cubicBezTo>
                <a:cubicBezTo>
                  <a:pt x="903" y="1713"/>
                  <a:pt x="900" y="1717"/>
                  <a:pt x="895" y="1717"/>
                </a:cubicBezTo>
                <a:cubicBezTo>
                  <a:pt x="895" y="1717"/>
                  <a:pt x="895" y="1717"/>
                  <a:pt x="895" y="1717"/>
                </a:cubicBezTo>
                <a:cubicBezTo>
                  <a:pt x="895" y="1717"/>
                  <a:pt x="895" y="1717"/>
                  <a:pt x="895" y="1717"/>
                </a:cubicBezTo>
                <a:close/>
                <a:moveTo>
                  <a:pt x="923" y="1715"/>
                </a:moveTo>
                <a:cubicBezTo>
                  <a:pt x="923" y="1715"/>
                  <a:pt x="923" y="1715"/>
                  <a:pt x="923" y="1715"/>
                </a:cubicBezTo>
                <a:cubicBezTo>
                  <a:pt x="919" y="1715"/>
                  <a:pt x="915" y="1712"/>
                  <a:pt x="914" y="1707"/>
                </a:cubicBezTo>
                <a:cubicBezTo>
                  <a:pt x="914" y="1705"/>
                  <a:pt x="915" y="1703"/>
                  <a:pt x="916" y="1701"/>
                </a:cubicBezTo>
                <a:cubicBezTo>
                  <a:pt x="918" y="1700"/>
                  <a:pt x="920" y="1698"/>
                  <a:pt x="922" y="1698"/>
                </a:cubicBezTo>
                <a:cubicBezTo>
                  <a:pt x="978" y="1694"/>
                  <a:pt x="1033" y="1684"/>
                  <a:pt x="1087" y="1669"/>
                </a:cubicBezTo>
                <a:cubicBezTo>
                  <a:pt x="1105" y="1664"/>
                  <a:pt x="1123" y="1658"/>
                  <a:pt x="1141" y="1652"/>
                </a:cubicBezTo>
                <a:cubicBezTo>
                  <a:pt x="1145" y="1650"/>
                  <a:pt x="1150" y="1653"/>
                  <a:pt x="1152" y="1657"/>
                </a:cubicBezTo>
                <a:cubicBezTo>
                  <a:pt x="1152" y="1659"/>
                  <a:pt x="1152" y="1661"/>
                  <a:pt x="1151" y="1663"/>
                </a:cubicBezTo>
                <a:cubicBezTo>
                  <a:pt x="1150" y="1665"/>
                  <a:pt x="1148" y="1667"/>
                  <a:pt x="1146" y="1668"/>
                </a:cubicBezTo>
                <a:cubicBezTo>
                  <a:pt x="1128" y="1674"/>
                  <a:pt x="1110" y="1680"/>
                  <a:pt x="1092" y="1685"/>
                </a:cubicBezTo>
                <a:cubicBezTo>
                  <a:pt x="1037" y="1701"/>
                  <a:pt x="980" y="1711"/>
                  <a:pt x="923" y="1715"/>
                </a:cubicBezTo>
                <a:close/>
                <a:moveTo>
                  <a:pt x="615" y="1682"/>
                </a:moveTo>
                <a:cubicBezTo>
                  <a:pt x="614" y="1682"/>
                  <a:pt x="614" y="1682"/>
                  <a:pt x="613" y="1682"/>
                </a:cubicBezTo>
                <a:cubicBezTo>
                  <a:pt x="608" y="1680"/>
                  <a:pt x="606" y="1676"/>
                  <a:pt x="607" y="1671"/>
                </a:cubicBezTo>
                <a:cubicBezTo>
                  <a:pt x="608" y="1667"/>
                  <a:pt x="613" y="1664"/>
                  <a:pt x="618" y="1665"/>
                </a:cubicBezTo>
                <a:cubicBezTo>
                  <a:pt x="620" y="1666"/>
                  <a:pt x="622" y="1668"/>
                  <a:pt x="623" y="1670"/>
                </a:cubicBezTo>
                <a:cubicBezTo>
                  <a:pt x="624" y="1672"/>
                  <a:pt x="624" y="1674"/>
                  <a:pt x="623" y="1676"/>
                </a:cubicBezTo>
                <a:cubicBezTo>
                  <a:pt x="622" y="1680"/>
                  <a:pt x="619" y="1682"/>
                  <a:pt x="615" y="1682"/>
                </a:cubicBezTo>
                <a:close/>
                <a:moveTo>
                  <a:pt x="588" y="1674"/>
                </a:moveTo>
                <a:cubicBezTo>
                  <a:pt x="587" y="1674"/>
                  <a:pt x="586" y="1673"/>
                  <a:pt x="586" y="1673"/>
                </a:cubicBezTo>
                <a:cubicBezTo>
                  <a:pt x="568" y="1667"/>
                  <a:pt x="550" y="1660"/>
                  <a:pt x="532" y="1653"/>
                </a:cubicBezTo>
                <a:cubicBezTo>
                  <a:pt x="530" y="1652"/>
                  <a:pt x="527" y="1651"/>
                  <a:pt x="525" y="1650"/>
                </a:cubicBezTo>
                <a:cubicBezTo>
                  <a:pt x="475" y="1629"/>
                  <a:pt x="427" y="1603"/>
                  <a:pt x="381" y="1573"/>
                </a:cubicBezTo>
                <a:cubicBezTo>
                  <a:pt x="377" y="1570"/>
                  <a:pt x="376" y="1565"/>
                  <a:pt x="379" y="1561"/>
                </a:cubicBezTo>
                <a:cubicBezTo>
                  <a:pt x="381" y="1557"/>
                  <a:pt x="387" y="1556"/>
                  <a:pt x="390" y="1559"/>
                </a:cubicBezTo>
                <a:cubicBezTo>
                  <a:pt x="435" y="1589"/>
                  <a:pt x="483" y="1614"/>
                  <a:pt x="532" y="1635"/>
                </a:cubicBezTo>
                <a:cubicBezTo>
                  <a:pt x="533" y="1635"/>
                  <a:pt x="535" y="1636"/>
                  <a:pt x="536" y="1637"/>
                </a:cubicBezTo>
                <a:cubicBezTo>
                  <a:pt x="539" y="1637"/>
                  <a:pt x="539" y="1637"/>
                  <a:pt x="539" y="1637"/>
                </a:cubicBezTo>
                <a:cubicBezTo>
                  <a:pt x="556" y="1645"/>
                  <a:pt x="573" y="1651"/>
                  <a:pt x="591" y="1657"/>
                </a:cubicBezTo>
                <a:cubicBezTo>
                  <a:pt x="595" y="1659"/>
                  <a:pt x="598" y="1663"/>
                  <a:pt x="596" y="1668"/>
                </a:cubicBezTo>
                <a:cubicBezTo>
                  <a:pt x="595" y="1671"/>
                  <a:pt x="592" y="1674"/>
                  <a:pt x="588" y="1674"/>
                </a:cubicBezTo>
                <a:close/>
                <a:moveTo>
                  <a:pt x="1170" y="1658"/>
                </a:moveTo>
                <a:cubicBezTo>
                  <a:pt x="1166" y="1658"/>
                  <a:pt x="1163" y="1656"/>
                  <a:pt x="1162" y="1653"/>
                </a:cubicBezTo>
                <a:cubicBezTo>
                  <a:pt x="1161" y="1651"/>
                  <a:pt x="1161" y="1649"/>
                  <a:pt x="1162" y="1646"/>
                </a:cubicBezTo>
                <a:cubicBezTo>
                  <a:pt x="1163" y="1644"/>
                  <a:pt x="1165" y="1643"/>
                  <a:pt x="1167" y="1642"/>
                </a:cubicBezTo>
                <a:cubicBezTo>
                  <a:pt x="1167" y="1642"/>
                  <a:pt x="1167" y="1642"/>
                  <a:pt x="1167" y="1642"/>
                </a:cubicBezTo>
                <a:cubicBezTo>
                  <a:pt x="1167" y="1642"/>
                  <a:pt x="1167" y="1642"/>
                  <a:pt x="1167" y="1642"/>
                </a:cubicBezTo>
                <a:cubicBezTo>
                  <a:pt x="1171" y="1640"/>
                  <a:pt x="1176" y="1643"/>
                  <a:pt x="1178" y="1647"/>
                </a:cubicBezTo>
                <a:cubicBezTo>
                  <a:pt x="1180" y="1651"/>
                  <a:pt x="1177" y="1656"/>
                  <a:pt x="1173" y="1658"/>
                </a:cubicBezTo>
                <a:cubicBezTo>
                  <a:pt x="1172" y="1658"/>
                  <a:pt x="1171" y="1658"/>
                  <a:pt x="1170" y="1658"/>
                </a:cubicBezTo>
                <a:close/>
                <a:moveTo>
                  <a:pt x="1196" y="1648"/>
                </a:moveTo>
                <a:cubicBezTo>
                  <a:pt x="1193" y="1648"/>
                  <a:pt x="1190" y="1645"/>
                  <a:pt x="1188" y="1642"/>
                </a:cubicBezTo>
                <a:cubicBezTo>
                  <a:pt x="1187" y="1640"/>
                  <a:pt x="1187" y="1638"/>
                  <a:pt x="1188" y="1636"/>
                </a:cubicBezTo>
                <a:cubicBezTo>
                  <a:pt x="1189" y="1634"/>
                  <a:pt x="1191" y="1632"/>
                  <a:pt x="1193" y="1631"/>
                </a:cubicBezTo>
                <a:cubicBezTo>
                  <a:pt x="1244" y="1609"/>
                  <a:pt x="1293" y="1581"/>
                  <a:pt x="1339" y="1550"/>
                </a:cubicBezTo>
                <a:cubicBezTo>
                  <a:pt x="1354" y="1539"/>
                  <a:pt x="1369" y="1528"/>
                  <a:pt x="1384" y="1516"/>
                </a:cubicBezTo>
                <a:cubicBezTo>
                  <a:pt x="1388" y="1513"/>
                  <a:pt x="1393" y="1514"/>
                  <a:pt x="1396" y="1517"/>
                </a:cubicBezTo>
                <a:cubicBezTo>
                  <a:pt x="1397" y="1519"/>
                  <a:pt x="1398" y="1521"/>
                  <a:pt x="1398" y="1524"/>
                </a:cubicBezTo>
                <a:cubicBezTo>
                  <a:pt x="1398" y="1526"/>
                  <a:pt x="1396" y="1528"/>
                  <a:pt x="1395" y="1529"/>
                </a:cubicBezTo>
                <a:cubicBezTo>
                  <a:pt x="1380" y="1541"/>
                  <a:pt x="1365" y="1553"/>
                  <a:pt x="1349" y="1563"/>
                </a:cubicBezTo>
                <a:cubicBezTo>
                  <a:pt x="1302" y="1596"/>
                  <a:pt x="1252" y="1624"/>
                  <a:pt x="1199" y="1647"/>
                </a:cubicBezTo>
                <a:cubicBezTo>
                  <a:pt x="1199" y="1647"/>
                  <a:pt x="1199" y="1647"/>
                  <a:pt x="1199" y="1647"/>
                </a:cubicBezTo>
                <a:cubicBezTo>
                  <a:pt x="1199" y="1647"/>
                  <a:pt x="1199" y="1647"/>
                  <a:pt x="1199" y="1647"/>
                </a:cubicBezTo>
                <a:cubicBezTo>
                  <a:pt x="1198" y="1647"/>
                  <a:pt x="1197" y="1648"/>
                  <a:pt x="1196" y="1648"/>
                </a:cubicBezTo>
                <a:close/>
                <a:moveTo>
                  <a:pt x="362" y="1558"/>
                </a:moveTo>
                <a:cubicBezTo>
                  <a:pt x="361" y="1558"/>
                  <a:pt x="359" y="1558"/>
                  <a:pt x="358" y="1557"/>
                </a:cubicBezTo>
                <a:cubicBezTo>
                  <a:pt x="354" y="1554"/>
                  <a:pt x="353" y="1549"/>
                  <a:pt x="356" y="1545"/>
                </a:cubicBezTo>
                <a:cubicBezTo>
                  <a:pt x="358" y="1541"/>
                  <a:pt x="363" y="1540"/>
                  <a:pt x="367" y="1543"/>
                </a:cubicBezTo>
                <a:cubicBezTo>
                  <a:pt x="367" y="1543"/>
                  <a:pt x="367" y="1543"/>
                  <a:pt x="367" y="1543"/>
                </a:cubicBezTo>
                <a:cubicBezTo>
                  <a:pt x="367" y="1543"/>
                  <a:pt x="367" y="1543"/>
                  <a:pt x="367" y="1543"/>
                </a:cubicBezTo>
                <a:cubicBezTo>
                  <a:pt x="371" y="1545"/>
                  <a:pt x="372" y="1551"/>
                  <a:pt x="369" y="1555"/>
                </a:cubicBezTo>
                <a:cubicBezTo>
                  <a:pt x="368" y="1557"/>
                  <a:pt x="365" y="1558"/>
                  <a:pt x="362" y="1558"/>
                </a:cubicBezTo>
                <a:close/>
                <a:moveTo>
                  <a:pt x="340" y="1541"/>
                </a:moveTo>
                <a:cubicBezTo>
                  <a:pt x="338" y="1541"/>
                  <a:pt x="336" y="1541"/>
                  <a:pt x="335" y="1540"/>
                </a:cubicBezTo>
                <a:cubicBezTo>
                  <a:pt x="319" y="1528"/>
                  <a:pt x="305" y="1516"/>
                  <a:pt x="290" y="1503"/>
                </a:cubicBezTo>
                <a:cubicBezTo>
                  <a:pt x="277" y="1491"/>
                  <a:pt x="264" y="1479"/>
                  <a:pt x="251" y="1467"/>
                </a:cubicBezTo>
                <a:cubicBezTo>
                  <a:pt x="224" y="1439"/>
                  <a:pt x="198" y="1409"/>
                  <a:pt x="174" y="1378"/>
                </a:cubicBezTo>
                <a:cubicBezTo>
                  <a:pt x="171" y="1374"/>
                  <a:pt x="172" y="1369"/>
                  <a:pt x="176" y="1366"/>
                </a:cubicBezTo>
                <a:cubicBezTo>
                  <a:pt x="179" y="1363"/>
                  <a:pt x="185" y="1364"/>
                  <a:pt x="188" y="1368"/>
                </a:cubicBezTo>
                <a:cubicBezTo>
                  <a:pt x="211" y="1398"/>
                  <a:pt x="236" y="1428"/>
                  <a:pt x="263" y="1455"/>
                </a:cubicBezTo>
                <a:cubicBezTo>
                  <a:pt x="276" y="1467"/>
                  <a:pt x="288" y="1479"/>
                  <a:pt x="302" y="1491"/>
                </a:cubicBezTo>
                <a:cubicBezTo>
                  <a:pt x="302" y="1491"/>
                  <a:pt x="302" y="1491"/>
                  <a:pt x="302" y="1491"/>
                </a:cubicBezTo>
                <a:cubicBezTo>
                  <a:pt x="316" y="1503"/>
                  <a:pt x="330" y="1515"/>
                  <a:pt x="345" y="1526"/>
                </a:cubicBezTo>
                <a:cubicBezTo>
                  <a:pt x="349" y="1529"/>
                  <a:pt x="349" y="1534"/>
                  <a:pt x="346" y="1538"/>
                </a:cubicBezTo>
                <a:cubicBezTo>
                  <a:pt x="345" y="1540"/>
                  <a:pt x="342" y="1541"/>
                  <a:pt x="340" y="1541"/>
                </a:cubicBezTo>
                <a:close/>
                <a:moveTo>
                  <a:pt x="1411" y="1513"/>
                </a:moveTo>
                <a:cubicBezTo>
                  <a:pt x="1409" y="1513"/>
                  <a:pt x="1406" y="1512"/>
                  <a:pt x="1405" y="1510"/>
                </a:cubicBezTo>
                <a:cubicBezTo>
                  <a:pt x="1403" y="1508"/>
                  <a:pt x="1403" y="1506"/>
                  <a:pt x="1403" y="1504"/>
                </a:cubicBezTo>
                <a:cubicBezTo>
                  <a:pt x="1403" y="1502"/>
                  <a:pt x="1404" y="1500"/>
                  <a:pt x="1406" y="1498"/>
                </a:cubicBezTo>
                <a:cubicBezTo>
                  <a:pt x="1409" y="1495"/>
                  <a:pt x="1415" y="1496"/>
                  <a:pt x="1418" y="1499"/>
                </a:cubicBezTo>
                <a:cubicBezTo>
                  <a:pt x="1421" y="1503"/>
                  <a:pt x="1420" y="1508"/>
                  <a:pt x="1417" y="1511"/>
                </a:cubicBezTo>
                <a:cubicBezTo>
                  <a:pt x="1415" y="1512"/>
                  <a:pt x="1413" y="1513"/>
                  <a:pt x="1411" y="1513"/>
                </a:cubicBezTo>
                <a:close/>
                <a:moveTo>
                  <a:pt x="1432" y="1494"/>
                </a:moveTo>
                <a:cubicBezTo>
                  <a:pt x="1430" y="1494"/>
                  <a:pt x="1428" y="1493"/>
                  <a:pt x="1426" y="1492"/>
                </a:cubicBezTo>
                <a:cubicBezTo>
                  <a:pt x="1423" y="1488"/>
                  <a:pt x="1423" y="1483"/>
                  <a:pt x="1427" y="1480"/>
                </a:cubicBezTo>
                <a:cubicBezTo>
                  <a:pt x="1431" y="1475"/>
                  <a:pt x="1435" y="1471"/>
                  <a:pt x="1439" y="1468"/>
                </a:cubicBezTo>
                <a:cubicBezTo>
                  <a:pt x="1475" y="1433"/>
                  <a:pt x="1509" y="1395"/>
                  <a:pt x="1538" y="1354"/>
                </a:cubicBezTo>
                <a:cubicBezTo>
                  <a:pt x="1549" y="1339"/>
                  <a:pt x="1560" y="1324"/>
                  <a:pt x="1570" y="1308"/>
                </a:cubicBezTo>
                <a:cubicBezTo>
                  <a:pt x="1572" y="1304"/>
                  <a:pt x="1577" y="1303"/>
                  <a:pt x="1581" y="1305"/>
                </a:cubicBezTo>
                <a:cubicBezTo>
                  <a:pt x="1585" y="1308"/>
                  <a:pt x="1586" y="1313"/>
                  <a:pt x="1584" y="1317"/>
                </a:cubicBezTo>
                <a:cubicBezTo>
                  <a:pt x="1574" y="1333"/>
                  <a:pt x="1563" y="1349"/>
                  <a:pt x="1552" y="1364"/>
                </a:cubicBezTo>
                <a:cubicBezTo>
                  <a:pt x="1522" y="1406"/>
                  <a:pt x="1488" y="1445"/>
                  <a:pt x="1451" y="1480"/>
                </a:cubicBezTo>
                <a:cubicBezTo>
                  <a:pt x="1447" y="1484"/>
                  <a:pt x="1442" y="1488"/>
                  <a:pt x="1438" y="1492"/>
                </a:cubicBezTo>
                <a:cubicBezTo>
                  <a:pt x="1438" y="1492"/>
                  <a:pt x="1438" y="1492"/>
                  <a:pt x="1438" y="1492"/>
                </a:cubicBezTo>
                <a:cubicBezTo>
                  <a:pt x="1438" y="1492"/>
                  <a:pt x="1438" y="1492"/>
                  <a:pt x="1438" y="1492"/>
                </a:cubicBezTo>
                <a:cubicBezTo>
                  <a:pt x="1436" y="1494"/>
                  <a:pt x="1434" y="1494"/>
                  <a:pt x="1432" y="1494"/>
                </a:cubicBezTo>
                <a:close/>
                <a:moveTo>
                  <a:pt x="164" y="1358"/>
                </a:moveTo>
                <a:cubicBezTo>
                  <a:pt x="161" y="1358"/>
                  <a:pt x="159" y="1357"/>
                  <a:pt x="157" y="1355"/>
                </a:cubicBezTo>
                <a:cubicBezTo>
                  <a:pt x="157" y="1355"/>
                  <a:pt x="157" y="1355"/>
                  <a:pt x="157" y="1355"/>
                </a:cubicBezTo>
                <a:cubicBezTo>
                  <a:pt x="156" y="1353"/>
                  <a:pt x="155" y="1351"/>
                  <a:pt x="156" y="1348"/>
                </a:cubicBezTo>
                <a:cubicBezTo>
                  <a:pt x="156" y="1346"/>
                  <a:pt x="157" y="1344"/>
                  <a:pt x="159" y="1343"/>
                </a:cubicBezTo>
                <a:cubicBezTo>
                  <a:pt x="163" y="1340"/>
                  <a:pt x="168" y="1341"/>
                  <a:pt x="171" y="1345"/>
                </a:cubicBezTo>
                <a:cubicBezTo>
                  <a:pt x="174" y="1349"/>
                  <a:pt x="173" y="1354"/>
                  <a:pt x="169" y="1357"/>
                </a:cubicBezTo>
                <a:cubicBezTo>
                  <a:pt x="168" y="1358"/>
                  <a:pt x="166" y="1358"/>
                  <a:pt x="164" y="1358"/>
                </a:cubicBezTo>
                <a:close/>
                <a:moveTo>
                  <a:pt x="148" y="1335"/>
                </a:moveTo>
                <a:cubicBezTo>
                  <a:pt x="145" y="1335"/>
                  <a:pt x="143" y="1334"/>
                  <a:pt x="141" y="1331"/>
                </a:cubicBezTo>
                <a:cubicBezTo>
                  <a:pt x="131" y="1315"/>
                  <a:pt x="121" y="1299"/>
                  <a:pt x="111" y="1282"/>
                </a:cubicBezTo>
                <a:cubicBezTo>
                  <a:pt x="95" y="1253"/>
                  <a:pt x="80" y="1223"/>
                  <a:pt x="67" y="1193"/>
                </a:cubicBezTo>
                <a:cubicBezTo>
                  <a:pt x="58" y="1171"/>
                  <a:pt x="50" y="1148"/>
                  <a:pt x="42" y="1126"/>
                </a:cubicBezTo>
                <a:cubicBezTo>
                  <a:pt x="42" y="1124"/>
                  <a:pt x="42" y="1121"/>
                  <a:pt x="43" y="1119"/>
                </a:cubicBezTo>
                <a:cubicBezTo>
                  <a:pt x="44" y="1117"/>
                  <a:pt x="46" y="1116"/>
                  <a:pt x="48" y="1115"/>
                </a:cubicBezTo>
                <a:cubicBezTo>
                  <a:pt x="52" y="1114"/>
                  <a:pt x="57" y="1116"/>
                  <a:pt x="59" y="1121"/>
                </a:cubicBezTo>
                <a:cubicBezTo>
                  <a:pt x="66" y="1143"/>
                  <a:pt x="74" y="1165"/>
                  <a:pt x="83" y="1186"/>
                </a:cubicBezTo>
                <a:cubicBezTo>
                  <a:pt x="96" y="1216"/>
                  <a:pt x="110" y="1246"/>
                  <a:pt x="126" y="1274"/>
                </a:cubicBezTo>
                <a:cubicBezTo>
                  <a:pt x="135" y="1290"/>
                  <a:pt x="145" y="1306"/>
                  <a:pt x="155" y="1322"/>
                </a:cubicBezTo>
                <a:cubicBezTo>
                  <a:pt x="158" y="1326"/>
                  <a:pt x="157" y="1331"/>
                  <a:pt x="153" y="1334"/>
                </a:cubicBezTo>
                <a:cubicBezTo>
                  <a:pt x="151" y="1335"/>
                  <a:pt x="150" y="1335"/>
                  <a:pt x="148" y="1335"/>
                </a:cubicBezTo>
                <a:close/>
                <a:moveTo>
                  <a:pt x="1591" y="1297"/>
                </a:moveTo>
                <a:cubicBezTo>
                  <a:pt x="1590" y="1297"/>
                  <a:pt x="1588" y="1296"/>
                  <a:pt x="1587" y="1296"/>
                </a:cubicBezTo>
                <a:cubicBezTo>
                  <a:pt x="1583" y="1293"/>
                  <a:pt x="1582" y="1288"/>
                  <a:pt x="1584" y="1284"/>
                </a:cubicBezTo>
                <a:cubicBezTo>
                  <a:pt x="1584" y="1284"/>
                  <a:pt x="1584" y="1284"/>
                  <a:pt x="1584" y="1284"/>
                </a:cubicBezTo>
                <a:cubicBezTo>
                  <a:pt x="1584" y="1284"/>
                  <a:pt x="1584" y="1284"/>
                  <a:pt x="1584" y="1284"/>
                </a:cubicBezTo>
                <a:cubicBezTo>
                  <a:pt x="1586" y="1280"/>
                  <a:pt x="1592" y="1279"/>
                  <a:pt x="1596" y="1281"/>
                </a:cubicBezTo>
                <a:cubicBezTo>
                  <a:pt x="1598" y="1282"/>
                  <a:pt x="1599" y="1284"/>
                  <a:pt x="1600" y="1286"/>
                </a:cubicBezTo>
                <a:cubicBezTo>
                  <a:pt x="1600" y="1288"/>
                  <a:pt x="1600" y="1291"/>
                  <a:pt x="1599" y="1293"/>
                </a:cubicBezTo>
                <a:cubicBezTo>
                  <a:pt x="1599" y="1293"/>
                  <a:pt x="1599" y="1293"/>
                  <a:pt x="1599" y="1293"/>
                </a:cubicBezTo>
                <a:cubicBezTo>
                  <a:pt x="1597" y="1295"/>
                  <a:pt x="1594" y="1297"/>
                  <a:pt x="1591" y="1297"/>
                </a:cubicBezTo>
                <a:close/>
                <a:moveTo>
                  <a:pt x="1605" y="1272"/>
                </a:moveTo>
                <a:cubicBezTo>
                  <a:pt x="1604" y="1272"/>
                  <a:pt x="1602" y="1272"/>
                  <a:pt x="1601" y="1271"/>
                </a:cubicBezTo>
                <a:cubicBezTo>
                  <a:pt x="1599" y="1270"/>
                  <a:pt x="1598" y="1268"/>
                  <a:pt x="1597" y="1266"/>
                </a:cubicBezTo>
                <a:cubicBezTo>
                  <a:pt x="1596" y="1264"/>
                  <a:pt x="1597" y="1262"/>
                  <a:pt x="1598" y="1260"/>
                </a:cubicBezTo>
                <a:cubicBezTo>
                  <a:pt x="1608" y="1241"/>
                  <a:pt x="1617" y="1222"/>
                  <a:pt x="1626" y="1203"/>
                </a:cubicBezTo>
                <a:cubicBezTo>
                  <a:pt x="1640" y="1171"/>
                  <a:pt x="1652" y="1138"/>
                  <a:pt x="1662" y="1105"/>
                </a:cubicBezTo>
                <a:cubicBezTo>
                  <a:pt x="1663" y="1105"/>
                  <a:pt x="1663" y="1105"/>
                  <a:pt x="1663" y="1105"/>
                </a:cubicBezTo>
                <a:cubicBezTo>
                  <a:pt x="1668" y="1087"/>
                  <a:pt x="1673" y="1069"/>
                  <a:pt x="1677" y="1051"/>
                </a:cubicBezTo>
                <a:cubicBezTo>
                  <a:pt x="1678" y="1046"/>
                  <a:pt x="1683" y="1043"/>
                  <a:pt x="1687" y="1044"/>
                </a:cubicBezTo>
                <a:cubicBezTo>
                  <a:pt x="1690" y="1045"/>
                  <a:pt x="1691" y="1046"/>
                  <a:pt x="1693" y="1048"/>
                </a:cubicBezTo>
                <a:cubicBezTo>
                  <a:pt x="1694" y="1050"/>
                  <a:pt x="1694" y="1052"/>
                  <a:pt x="1694" y="1055"/>
                </a:cubicBezTo>
                <a:cubicBezTo>
                  <a:pt x="1689" y="1073"/>
                  <a:pt x="1684" y="1092"/>
                  <a:pt x="1679" y="1110"/>
                </a:cubicBezTo>
                <a:cubicBezTo>
                  <a:pt x="1668" y="1144"/>
                  <a:pt x="1656" y="1178"/>
                  <a:pt x="1641" y="1210"/>
                </a:cubicBezTo>
                <a:cubicBezTo>
                  <a:pt x="1633" y="1229"/>
                  <a:pt x="1623" y="1249"/>
                  <a:pt x="1613" y="1268"/>
                </a:cubicBezTo>
                <a:cubicBezTo>
                  <a:pt x="1611" y="1270"/>
                  <a:pt x="1608" y="1272"/>
                  <a:pt x="1605" y="1272"/>
                </a:cubicBezTo>
                <a:close/>
                <a:moveTo>
                  <a:pt x="42" y="1105"/>
                </a:moveTo>
                <a:cubicBezTo>
                  <a:pt x="38" y="1105"/>
                  <a:pt x="35" y="1102"/>
                  <a:pt x="34" y="1098"/>
                </a:cubicBezTo>
                <a:cubicBezTo>
                  <a:pt x="33" y="1094"/>
                  <a:pt x="35" y="1089"/>
                  <a:pt x="40" y="1088"/>
                </a:cubicBezTo>
                <a:cubicBezTo>
                  <a:pt x="44" y="1087"/>
                  <a:pt x="49" y="1089"/>
                  <a:pt x="50" y="1094"/>
                </a:cubicBezTo>
                <a:cubicBezTo>
                  <a:pt x="51" y="1096"/>
                  <a:pt x="51" y="1098"/>
                  <a:pt x="50" y="1100"/>
                </a:cubicBezTo>
                <a:cubicBezTo>
                  <a:pt x="48" y="1102"/>
                  <a:pt x="47" y="1104"/>
                  <a:pt x="44" y="1104"/>
                </a:cubicBezTo>
                <a:cubicBezTo>
                  <a:pt x="44" y="1104"/>
                  <a:pt x="43" y="1105"/>
                  <a:pt x="42" y="1105"/>
                </a:cubicBezTo>
                <a:close/>
                <a:moveTo>
                  <a:pt x="35" y="1077"/>
                </a:moveTo>
                <a:cubicBezTo>
                  <a:pt x="31" y="1077"/>
                  <a:pt x="27" y="1075"/>
                  <a:pt x="26" y="1071"/>
                </a:cubicBezTo>
                <a:cubicBezTo>
                  <a:pt x="22" y="1053"/>
                  <a:pt x="18" y="1034"/>
                  <a:pt x="14" y="1015"/>
                </a:cubicBezTo>
                <a:cubicBezTo>
                  <a:pt x="5" y="967"/>
                  <a:pt x="0" y="918"/>
                  <a:pt x="0" y="870"/>
                </a:cubicBezTo>
                <a:cubicBezTo>
                  <a:pt x="0" y="866"/>
                  <a:pt x="0" y="863"/>
                  <a:pt x="0" y="859"/>
                </a:cubicBezTo>
                <a:cubicBezTo>
                  <a:pt x="0" y="854"/>
                  <a:pt x="0" y="849"/>
                  <a:pt x="0" y="845"/>
                </a:cubicBezTo>
                <a:cubicBezTo>
                  <a:pt x="0" y="840"/>
                  <a:pt x="4" y="836"/>
                  <a:pt x="8" y="836"/>
                </a:cubicBezTo>
                <a:cubicBezTo>
                  <a:pt x="9" y="836"/>
                  <a:pt x="9" y="836"/>
                  <a:pt x="9" y="836"/>
                </a:cubicBezTo>
                <a:cubicBezTo>
                  <a:pt x="11" y="836"/>
                  <a:pt x="13" y="837"/>
                  <a:pt x="14" y="839"/>
                </a:cubicBezTo>
                <a:cubicBezTo>
                  <a:pt x="16" y="841"/>
                  <a:pt x="17" y="843"/>
                  <a:pt x="17" y="845"/>
                </a:cubicBezTo>
                <a:cubicBezTo>
                  <a:pt x="17" y="850"/>
                  <a:pt x="17" y="855"/>
                  <a:pt x="17" y="859"/>
                </a:cubicBezTo>
                <a:cubicBezTo>
                  <a:pt x="17" y="863"/>
                  <a:pt x="17" y="866"/>
                  <a:pt x="17" y="869"/>
                </a:cubicBezTo>
                <a:cubicBezTo>
                  <a:pt x="17" y="917"/>
                  <a:pt x="22" y="965"/>
                  <a:pt x="31" y="1012"/>
                </a:cubicBezTo>
                <a:cubicBezTo>
                  <a:pt x="34" y="1030"/>
                  <a:pt x="38" y="1049"/>
                  <a:pt x="43" y="1067"/>
                </a:cubicBezTo>
                <a:cubicBezTo>
                  <a:pt x="43" y="1069"/>
                  <a:pt x="43" y="1071"/>
                  <a:pt x="42" y="1073"/>
                </a:cubicBezTo>
                <a:cubicBezTo>
                  <a:pt x="41" y="1075"/>
                  <a:pt x="39" y="1077"/>
                  <a:pt x="37" y="1077"/>
                </a:cubicBezTo>
                <a:cubicBezTo>
                  <a:pt x="36" y="1077"/>
                  <a:pt x="35" y="1077"/>
                  <a:pt x="35" y="1077"/>
                </a:cubicBezTo>
                <a:close/>
                <a:moveTo>
                  <a:pt x="1691" y="1034"/>
                </a:moveTo>
                <a:cubicBezTo>
                  <a:pt x="1691" y="1034"/>
                  <a:pt x="1690" y="1034"/>
                  <a:pt x="1690" y="1033"/>
                </a:cubicBezTo>
                <a:cubicBezTo>
                  <a:pt x="1685" y="1033"/>
                  <a:pt x="1682" y="1028"/>
                  <a:pt x="1683" y="1023"/>
                </a:cubicBezTo>
                <a:cubicBezTo>
                  <a:pt x="1684" y="1019"/>
                  <a:pt x="1689" y="1016"/>
                  <a:pt x="1693" y="1017"/>
                </a:cubicBezTo>
                <a:cubicBezTo>
                  <a:pt x="1698" y="1018"/>
                  <a:pt x="1701" y="1022"/>
                  <a:pt x="1700" y="1027"/>
                </a:cubicBezTo>
                <a:cubicBezTo>
                  <a:pt x="1699" y="1031"/>
                  <a:pt x="1695" y="1034"/>
                  <a:pt x="1691" y="1034"/>
                </a:cubicBezTo>
                <a:close/>
                <a:moveTo>
                  <a:pt x="1696" y="1006"/>
                </a:moveTo>
                <a:cubicBezTo>
                  <a:pt x="1696" y="1006"/>
                  <a:pt x="1696" y="1006"/>
                  <a:pt x="1695" y="1006"/>
                </a:cubicBezTo>
                <a:cubicBezTo>
                  <a:pt x="1690" y="1005"/>
                  <a:pt x="1687" y="1001"/>
                  <a:pt x="1688" y="996"/>
                </a:cubicBezTo>
                <a:cubicBezTo>
                  <a:pt x="1694" y="960"/>
                  <a:pt x="1698" y="924"/>
                  <a:pt x="1699" y="888"/>
                </a:cubicBezTo>
                <a:cubicBezTo>
                  <a:pt x="1699" y="878"/>
                  <a:pt x="1699" y="869"/>
                  <a:pt x="1699" y="859"/>
                </a:cubicBezTo>
                <a:cubicBezTo>
                  <a:pt x="1699" y="849"/>
                  <a:pt x="1699" y="839"/>
                  <a:pt x="1699" y="829"/>
                </a:cubicBezTo>
                <a:cubicBezTo>
                  <a:pt x="1699" y="829"/>
                  <a:pt x="1699" y="829"/>
                  <a:pt x="1699" y="829"/>
                </a:cubicBezTo>
                <a:cubicBezTo>
                  <a:pt x="1699" y="829"/>
                  <a:pt x="1699" y="829"/>
                  <a:pt x="1699" y="829"/>
                </a:cubicBezTo>
                <a:cubicBezTo>
                  <a:pt x="1698" y="810"/>
                  <a:pt x="1697" y="791"/>
                  <a:pt x="1695" y="773"/>
                </a:cubicBezTo>
                <a:cubicBezTo>
                  <a:pt x="1694" y="768"/>
                  <a:pt x="1698" y="764"/>
                  <a:pt x="1702" y="763"/>
                </a:cubicBezTo>
                <a:cubicBezTo>
                  <a:pt x="1707" y="763"/>
                  <a:pt x="1711" y="766"/>
                  <a:pt x="1712" y="771"/>
                </a:cubicBezTo>
                <a:cubicBezTo>
                  <a:pt x="1714" y="790"/>
                  <a:pt x="1715" y="809"/>
                  <a:pt x="1716" y="828"/>
                </a:cubicBezTo>
                <a:cubicBezTo>
                  <a:pt x="1716" y="838"/>
                  <a:pt x="1716" y="849"/>
                  <a:pt x="1716" y="859"/>
                </a:cubicBezTo>
                <a:cubicBezTo>
                  <a:pt x="1716" y="869"/>
                  <a:pt x="1716" y="879"/>
                  <a:pt x="1716" y="888"/>
                </a:cubicBezTo>
                <a:cubicBezTo>
                  <a:pt x="1715" y="925"/>
                  <a:pt x="1711" y="962"/>
                  <a:pt x="1705" y="998"/>
                </a:cubicBezTo>
                <a:cubicBezTo>
                  <a:pt x="1705" y="998"/>
                  <a:pt x="1705" y="998"/>
                  <a:pt x="1705" y="998"/>
                </a:cubicBezTo>
                <a:cubicBezTo>
                  <a:pt x="1705" y="999"/>
                  <a:pt x="1705" y="999"/>
                  <a:pt x="1705" y="999"/>
                </a:cubicBezTo>
                <a:cubicBezTo>
                  <a:pt x="1704" y="1003"/>
                  <a:pt x="1701" y="1006"/>
                  <a:pt x="1696" y="1006"/>
                </a:cubicBezTo>
                <a:close/>
                <a:moveTo>
                  <a:pt x="9" y="825"/>
                </a:moveTo>
                <a:cubicBezTo>
                  <a:pt x="9" y="825"/>
                  <a:pt x="9" y="825"/>
                  <a:pt x="9" y="825"/>
                </a:cubicBezTo>
                <a:cubicBezTo>
                  <a:pt x="4" y="825"/>
                  <a:pt x="1" y="821"/>
                  <a:pt x="1" y="816"/>
                </a:cubicBezTo>
                <a:cubicBezTo>
                  <a:pt x="1" y="811"/>
                  <a:pt x="5" y="808"/>
                  <a:pt x="10" y="808"/>
                </a:cubicBezTo>
                <a:cubicBezTo>
                  <a:pt x="14" y="808"/>
                  <a:pt x="18" y="812"/>
                  <a:pt x="18" y="817"/>
                </a:cubicBezTo>
                <a:cubicBezTo>
                  <a:pt x="18" y="821"/>
                  <a:pt x="14" y="825"/>
                  <a:pt x="9" y="825"/>
                </a:cubicBezTo>
                <a:close/>
                <a:moveTo>
                  <a:pt x="11" y="797"/>
                </a:moveTo>
                <a:cubicBezTo>
                  <a:pt x="11" y="797"/>
                  <a:pt x="11" y="797"/>
                  <a:pt x="11" y="797"/>
                </a:cubicBezTo>
                <a:cubicBezTo>
                  <a:pt x="11" y="797"/>
                  <a:pt x="11" y="797"/>
                  <a:pt x="11" y="797"/>
                </a:cubicBezTo>
                <a:cubicBezTo>
                  <a:pt x="8" y="797"/>
                  <a:pt x="6" y="796"/>
                  <a:pt x="5" y="794"/>
                </a:cubicBezTo>
                <a:cubicBezTo>
                  <a:pt x="3" y="792"/>
                  <a:pt x="3" y="790"/>
                  <a:pt x="3" y="788"/>
                </a:cubicBezTo>
                <a:cubicBezTo>
                  <a:pt x="4" y="769"/>
                  <a:pt x="7" y="750"/>
                  <a:pt x="10" y="731"/>
                </a:cubicBezTo>
                <a:cubicBezTo>
                  <a:pt x="18" y="674"/>
                  <a:pt x="32" y="619"/>
                  <a:pt x="52" y="565"/>
                </a:cubicBezTo>
                <a:cubicBezTo>
                  <a:pt x="54" y="561"/>
                  <a:pt x="59" y="558"/>
                  <a:pt x="63" y="560"/>
                </a:cubicBezTo>
                <a:cubicBezTo>
                  <a:pt x="67" y="562"/>
                  <a:pt x="70" y="567"/>
                  <a:pt x="68" y="571"/>
                </a:cubicBezTo>
                <a:cubicBezTo>
                  <a:pt x="49" y="623"/>
                  <a:pt x="35" y="678"/>
                  <a:pt x="26" y="733"/>
                </a:cubicBezTo>
                <a:cubicBezTo>
                  <a:pt x="24" y="752"/>
                  <a:pt x="21" y="771"/>
                  <a:pt x="20" y="789"/>
                </a:cubicBezTo>
                <a:cubicBezTo>
                  <a:pt x="19" y="793"/>
                  <a:pt x="16" y="797"/>
                  <a:pt x="11" y="797"/>
                </a:cubicBezTo>
                <a:close/>
                <a:moveTo>
                  <a:pt x="1700" y="752"/>
                </a:moveTo>
                <a:cubicBezTo>
                  <a:pt x="1696" y="752"/>
                  <a:pt x="1692" y="749"/>
                  <a:pt x="1691" y="745"/>
                </a:cubicBezTo>
                <a:cubicBezTo>
                  <a:pt x="1691" y="745"/>
                  <a:pt x="1691" y="745"/>
                  <a:pt x="1691" y="745"/>
                </a:cubicBezTo>
                <a:cubicBezTo>
                  <a:pt x="1691" y="743"/>
                  <a:pt x="1692" y="740"/>
                  <a:pt x="1693" y="739"/>
                </a:cubicBezTo>
                <a:cubicBezTo>
                  <a:pt x="1694" y="737"/>
                  <a:pt x="1696" y="736"/>
                  <a:pt x="1699" y="735"/>
                </a:cubicBezTo>
                <a:cubicBezTo>
                  <a:pt x="1703" y="735"/>
                  <a:pt x="1708" y="738"/>
                  <a:pt x="1708" y="743"/>
                </a:cubicBezTo>
                <a:cubicBezTo>
                  <a:pt x="1709" y="745"/>
                  <a:pt x="1708" y="747"/>
                  <a:pt x="1707" y="749"/>
                </a:cubicBezTo>
                <a:cubicBezTo>
                  <a:pt x="1705" y="751"/>
                  <a:pt x="1703" y="752"/>
                  <a:pt x="1701" y="752"/>
                </a:cubicBezTo>
                <a:cubicBezTo>
                  <a:pt x="1701" y="752"/>
                  <a:pt x="1700" y="752"/>
                  <a:pt x="1700" y="752"/>
                </a:cubicBezTo>
                <a:close/>
                <a:moveTo>
                  <a:pt x="1695" y="724"/>
                </a:moveTo>
                <a:cubicBezTo>
                  <a:pt x="1691" y="724"/>
                  <a:pt x="1688" y="721"/>
                  <a:pt x="1687" y="717"/>
                </a:cubicBezTo>
                <a:cubicBezTo>
                  <a:pt x="1678" y="667"/>
                  <a:pt x="1665" y="617"/>
                  <a:pt x="1647" y="569"/>
                </a:cubicBezTo>
                <a:cubicBezTo>
                  <a:pt x="1646" y="564"/>
                  <a:pt x="1644" y="560"/>
                  <a:pt x="1642" y="556"/>
                </a:cubicBezTo>
                <a:cubicBezTo>
                  <a:pt x="1635" y="538"/>
                  <a:pt x="1628" y="521"/>
                  <a:pt x="1620" y="504"/>
                </a:cubicBezTo>
                <a:cubicBezTo>
                  <a:pt x="1618" y="500"/>
                  <a:pt x="1620" y="495"/>
                  <a:pt x="1624" y="493"/>
                </a:cubicBezTo>
                <a:cubicBezTo>
                  <a:pt x="1628" y="491"/>
                  <a:pt x="1634" y="493"/>
                  <a:pt x="1636" y="497"/>
                </a:cubicBezTo>
                <a:cubicBezTo>
                  <a:pt x="1644" y="514"/>
                  <a:pt x="1651" y="532"/>
                  <a:pt x="1658" y="549"/>
                </a:cubicBezTo>
                <a:cubicBezTo>
                  <a:pt x="1660" y="554"/>
                  <a:pt x="1661" y="558"/>
                  <a:pt x="1663" y="563"/>
                </a:cubicBezTo>
                <a:cubicBezTo>
                  <a:pt x="1681" y="612"/>
                  <a:pt x="1695" y="663"/>
                  <a:pt x="1704" y="714"/>
                </a:cubicBezTo>
                <a:cubicBezTo>
                  <a:pt x="1705" y="719"/>
                  <a:pt x="1701" y="723"/>
                  <a:pt x="1697" y="724"/>
                </a:cubicBezTo>
                <a:cubicBezTo>
                  <a:pt x="1696" y="724"/>
                  <a:pt x="1696" y="724"/>
                  <a:pt x="1695" y="724"/>
                </a:cubicBezTo>
                <a:close/>
                <a:moveTo>
                  <a:pt x="70" y="550"/>
                </a:moveTo>
                <a:cubicBezTo>
                  <a:pt x="69" y="550"/>
                  <a:pt x="68" y="550"/>
                  <a:pt x="67" y="550"/>
                </a:cubicBezTo>
                <a:cubicBezTo>
                  <a:pt x="63" y="548"/>
                  <a:pt x="61" y="543"/>
                  <a:pt x="62" y="538"/>
                </a:cubicBezTo>
                <a:cubicBezTo>
                  <a:pt x="64" y="534"/>
                  <a:pt x="69" y="532"/>
                  <a:pt x="73" y="534"/>
                </a:cubicBezTo>
                <a:cubicBezTo>
                  <a:pt x="78" y="536"/>
                  <a:pt x="80" y="540"/>
                  <a:pt x="78" y="545"/>
                </a:cubicBezTo>
                <a:cubicBezTo>
                  <a:pt x="77" y="548"/>
                  <a:pt x="74" y="550"/>
                  <a:pt x="70" y="550"/>
                </a:cubicBezTo>
                <a:close/>
                <a:moveTo>
                  <a:pt x="81" y="524"/>
                </a:moveTo>
                <a:cubicBezTo>
                  <a:pt x="80" y="524"/>
                  <a:pt x="79" y="524"/>
                  <a:pt x="78" y="523"/>
                </a:cubicBezTo>
                <a:cubicBezTo>
                  <a:pt x="76" y="522"/>
                  <a:pt x="74" y="521"/>
                  <a:pt x="73" y="519"/>
                </a:cubicBezTo>
                <a:cubicBezTo>
                  <a:pt x="72" y="517"/>
                  <a:pt x="73" y="514"/>
                  <a:pt x="73" y="512"/>
                </a:cubicBezTo>
                <a:cubicBezTo>
                  <a:pt x="81" y="495"/>
                  <a:pt x="89" y="478"/>
                  <a:pt x="98" y="461"/>
                </a:cubicBezTo>
                <a:cubicBezTo>
                  <a:pt x="98" y="461"/>
                  <a:pt x="98" y="461"/>
                  <a:pt x="98" y="461"/>
                </a:cubicBezTo>
                <a:cubicBezTo>
                  <a:pt x="98" y="461"/>
                  <a:pt x="98" y="461"/>
                  <a:pt x="98" y="460"/>
                </a:cubicBezTo>
                <a:cubicBezTo>
                  <a:pt x="125" y="410"/>
                  <a:pt x="157" y="362"/>
                  <a:pt x="192" y="318"/>
                </a:cubicBezTo>
                <a:cubicBezTo>
                  <a:pt x="195" y="314"/>
                  <a:pt x="201" y="314"/>
                  <a:pt x="204" y="317"/>
                </a:cubicBezTo>
                <a:cubicBezTo>
                  <a:pt x="208" y="320"/>
                  <a:pt x="209" y="325"/>
                  <a:pt x="206" y="329"/>
                </a:cubicBezTo>
                <a:cubicBezTo>
                  <a:pt x="170" y="372"/>
                  <a:pt x="139" y="419"/>
                  <a:pt x="113" y="469"/>
                </a:cubicBezTo>
                <a:cubicBezTo>
                  <a:pt x="105" y="485"/>
                  <a:pt x="96" y="502"/>
                  <a:pt x="89" y="519"/>
                </a:cubicBezTo>
                <a:cubicBezTo>
                  <a:pt x="88" y="522"/>
                  <a:pt x="85" y="524"/>
                  <a:pt x="81" y="524"/>
                </a:cubicBezTo>
                <a:close/>
                <a:moveTo>
                  <a:pt x="1616" y="484"/>
                </a:moveTo>
                <a:cubicBezTo>
                  <a:pt x="1613" y="484"/>
                  <a:pt x="1610" y="482"/>
                  <a:pt x="1608" y="480"/>
                </a:cubicBezTo>
                <a:cubicBezTo>
                  <a:pt x="1608" y="480"/>
                  <a:pt x="1608" y="480"/>
                  <a:pt x="1608" y="480"/>
                </a:cubicBezTo>
                <a:cubicBezTo>
                  <a:pt x="1608" y="479"/>
                  <a:pt x="1608" y="479"/>
                  <a:pt x="1608" y="479"/>
                </a:cubicBezTo>
                <a:cubicBezTo>
                  <a:pt x="1606" y="475"/>
                  <a:pt x="1608" y="470"/>
                  <a:pt x="1612" y="467"/>
                </a:cubicBezTo>
                <a:cubicBezTo>
                  <a:pt x="1616" y="465"/>
                  <a:pt x="1621" y="467"/>
                  <a:pt x="1623" y="471"/>
                </a:cubicBezTo>
                <a:cubicBezTo>
                  <a:pt x="1624" y="473"/>
                  <a:pt x="1624" y="476"/>
                  <a:pt x="1624" y="478"/>
                </a:cubicBezTo>
                <a:cubicBezTo>
                  <a:pt x="1623" y="480"/>
                  <a:pt x="1621" y="482"/>
                  <a:pt x="1619" y="483"/>
                </a:cubicBezTo>
                <a:cubicBezTo>
                  <a:pt x="1618" y="483"/>
                  <a:pt x="1617" y="484"/>
                  <a:pt x="1616" y="484"/>
                </a:cubicBezTo>
                <a:close/>
                <a:moveTo>
                  <a:pt x="1602" y="459"/>
                </a:moveTo>
                <a:cubicBezTo>
                  <a:pt x="1599" y="459"/>
                  <a:pt x="1596" y="457"/>
                  <a:pt x="1595" y="454"/>
                </a:cubicBezTo>
                <a:cubicBezTo>
                  <a:pt x="1568" y="405"/>
                  <a:pt x="1536" y="358"/>
                  <a:pt x="1500" y="316"/>
                </a:cubicBezTo>
                <a:cubicBezTo>
                  <a:pt x="1500" y="316"/>
                  <a:pt x="1500" y="316"/>
                  <a:pt x="1500" y="316"/>
                </a:cubicBezTo>
                <a:cubicBezTo>
                  <a:pt x="1493" y="308"/>
                  <a:pt x="1486" y="300"/>
                  <a:pt x="1479" y="292"/>
                </a:cubicBezTo>
                <a:cubicBezTo>
                  <a:pt x="1474" y="286"/>
                  <a:pt x="1468" y="280"/>
                  <a:pt x="1462" y="274"/>
                </a:cubicBezTo>
                <a:cubicBezTo>
                  <a:pt x="1461" y="273"/>
                  <a:pt x="1460" y="271"/>
                  <a:pt x="1460" y="268"/>
                </a:cubicBezTo>
                <a:cubicBezTo>
                  <a:pt x="1460" y="266"/>
                  <a:pt x="1461" y="264"/>
                  <a:pt x="1463" y="262"/>
                </a:cubicBezTo>
                <a:cubicBezTo>
                  <a:pt x="1466" y="259"/>
                  <a:pt x="1471" y="259"/>
                  <a:pt x="1475" y="263"/>
                </a:cubicBezTo>
                <a:cubicBezTo>
                  <a:pt x="1480" y="268"/>
                  <a:pt x="1486" y="275"/>
                  <a:pt x="1492" y="281"/>
                </a:cubicBezTo>
                <a:cubicBezTo>
                  <a:pt x="1499" y="289"/>
                  <a:pt x="1506" y="297"/>
                  <a:pt x="1513" y="305"/>
                </a:cubicBezTo>
                <a:cubicBezTo>
                  <a:pt x="1550" y="348"/>
                  <a:pt x="1582" y="396"/>
                  <a:pt x="1610" y="446"/>
                </a:cubicBezTo>
                <a:cubicBezTo>
                  <a:pt x="1612" y="450"/>
                  <a:pt x="1611" y="455"/>
                  <a:pt x="1606" y="457"/>
                </a:cubicBezTo>
                <a:cubicBezTo>
                  <a:pt x="1605" y="458"/>
                  <a:pt x="1604" y="459"/>
                  <a:pt x="1602" y="459"/>
                </a:cubicBezTo>
                <a:close/>
                <a:moveTo>
                  <a:pt x="217" y="310"/>
                </a:moveTo>
                <a:cubicBezTo>
                  <a:pt x="215" y="310"/>
                  <a:pt x="213" y="309"/>
                  <a:pt x="212" y="308"/>
                </a:cubicBezTo>
                <a:cubicBezTo>
                  <a:pt x="208" y="305"/>
                  <a:pt x="208" y="299"/>
                  <a:pt x="211" y="296"/>
                </a:cubicBezTo>
                <a:cubicBezTo>
                  <a:pt x="214" y="293"/>
                  <a:pt x="219" y="292"/>
                  <a:pt x="223" y="295"/>
                </a:cubicBezTo>
                <a:cubicBezTo>
                  <a:pt x="226" y="298"/>
                  <a:pt x="227" y="304"/>
                  <a:pt x="224" y="307"/>
                </a:cubicBezTo>
                <a:cubicBezTo>
                  <a:pt x="224" y="307"/>
                  <a:pt x="224" y="307"/>
                  <a:pt x="224" y="307"/>
                </a:cubicBezTo>
                <a:cubicBezTo>
                  <a:pt x="222" y="309"/>
                  <a:pt x="220" y="310"/>
                  <a:pt x="217" y="310"/>
                </a:cubicBezTo>
                <a:close/>
                <a:moveTo>
                  <a:pt x="236" y="289"/>
                </a:moveTo>
                <a:cubicBezTo>
                  <a:pt x="234" y="289"/>
                  <a:pt x="232" y="288"/>
                  <a:pt x="230" y="287"/>
                </a:cubicBezTo>
                <a:cubicBezTo>
                  <a:pt x="229" y="285"/>
                  <a:pt x="228" y="283"/>
                  <a:pt x="228" y="281"/>
                </a:cubicBezTo>
                <a:cubicBezTo>
                  <a:pt x="228" y="279"/>
                  <a:pt x="228" y="276"/>
                  <a:pt x="230" y="275"/>
                </a:cubicBezTo>
                <a:cubicBezTo>
                  <a:pt x="232" y="272"/>
                  <a:pt x="235" y="269"/>
                  <a:pt x="237" y="267"/>
                </a:cubicBezTo>
                <a:cubicBezTo>
                  <a:pt x="248" y="256"/>
                  <a:pt x="259" y="245"/>
                  <a:pt x="270" y="234"/>
                </a:cubicBezTo>
                <a:cubicBezTo>
                  <a:pt x="312" y="195"/>
                  <a:pt x="357" y="160"/>
                  <a:pt x="406" y="130"/>
                </a:cubicBezTo>
                <a:cubicBezTo>
                  <a:pt x="410" y="128"/>
                  <a:pt x="415" y="129"/>
                  <a:pt x="418" y="133"/>
                </a:cubicBezTo>
                <a:cubicBezTo>
                  <a:pt x="420" y="137"/>
                  <a:pt x="419" y="142"/>
                  <a:pt x="415" y="144"/>
                </a:cubicBezTo>
                <a:cubicBezTo>
                  <a:pt x="367" y="174"/>
                  <a:pt x="322" y="208"/>
                  <a:pt x="282" y="247"/>
                </a:cubicBezTo>
                <a:cubicBezTo>
                  <a:pt x="271" y="257"/>
                  <a:pt x="260" y="268"/>
                  <a:pt x="250" y="279"/>
                </a:cubicBezTo>
                <a:cubicBezTo>
                  <a:pt x="247" y="281"/>
                  <a:pt x="245" y="284"/>
                  <a:pt x="242" y="286"/>
                </a:cubicBezTo>
                <a:cubicBezTo>
                  <a:pt x="241" y="288"/>
                  <a:pt x="238" y="289"/>
                  <a:pt x="236" y="289"/>
                </a:cubicBezTo>
                <a:close/>
                <a:moveTo>
                  <a:pt x="1449" y="257"/>
                </a:moveTo>
                <a:cubicBezTo>
                  <a:pt x="1446" y="257"/>
                  <a:pt x="1444" y="256"/>
                  <a:pt x="1443" y="255"/>
                </a:cubicBezTo>
                <a:cubicBezTo>
                  <a:pt x="1441" y="253"/>
                  <a:pt x="1440" y="251"/>
                  <a:pt x="1440" y="249"/>
                </a:cubicBezTo>
                <a:cubicBezTo>
                  <a:pt x="1440" y="246"/>
                  <a:pt x="1441" y="244"/>
                  <a:pt x="1442" y="243"/>
                </a:cubicBezTo>
                <a:cubicBezTo>
                  <a:pt x="1445" y="239"/>
                  <a:pt x="1451" y="239"/>
                  <a:pt x="1454" y="242"/>
                </a:cubicBezTo>
                <a:cubicBezTo>
                  <a:pt x="1454" y="242"/>
                  <a:pt x="1454" y="242"/>
                  <a:pt x="1454" y="242"/>
                </a:cubicBezTo>
                <a:cubicBezTo>
                  <a:pt x="1454" y="242"/>
                  <a:pt x="1454" y="242"/>
                  <a:pt x="1454" y="242"/>
                </a:cubicBezTo>
                <a:cubicBezTo>
                  <a:pt x="1456" y="244"/>
                  <a:pt x="1457" y="246"/>
                  <a:pt x="1457" y="248"/>
                </a:cubicBezTo>
                <a:cubicBezTo>
                  <a:pt x="1457" y="251"/>
                  <a:pt x="1456" y="253"/>
                  <a:pt x="1455" y="254"/>
                </a:cubicBezTo>
                <a:cubicBezTo>
                  <a:pt x="1453" y="256"/>
                  <a:pt x="1451" y="257"/>
                  <a:pt x="1449" y="257"/>
                </a:cubicBezTo>
                <a:close/>
                <a:moveTo>
                  <a:pt x="1428" y="238"/>
                </a:moveTo>
                <a:cubicBezTo>
                  <a:pt x="1426" y="238"/>
                  <a:pt x="1424" y="237"/>
                  <a:pt x="1422" y="235"/>
                </a:cubicBezTo>
                <a:cubicBezTo>
                  <a:pt x="1381" y="198"/>
                  <a:pt x="1335" y="165"/>
                  <a:pt x="1287" y="136"/>
                </a:cubicBezTo>
                <a:cubicBezTo>
                  <a:pt x="1271" y="127"/>
                  <a:pt x="1255" y="118"/>
                  <a:pt x="1238" y="109"/>
                </a:cubicBezTo>
                <a:cubicBezTo>
                  <a:pt x="1236" y="108"/>
                  <a:pt x="1234" y="106"/>
                  <a:pt x="1234" y="104"/>
                </a:cubicBezTo>
                <a:cubicBezTo>
                  <a:pt x="1233" y="102"/>
                  <a:pt x="1233" y="100"/>
                  <a:pt x="1234" y="98"/>
                </a:cubicBezTo>
                <a:cubicBezTo>
                  <a:pt x="1236" y="94"/>
                  <a:pt x="1242" y="92"/>
                  <a:pt x="1246" y="94"/>
                </a:cubicBezTo>
                <a:cubicBezTo>
                  <a:pt x="1263" y="103"/>
                  <a:pt x="1279" y="112"/>
                  <a:pt x="1296" y="121"/>
                </a:cubicBezTo>
                <a:cubicBezTo>
                  <a:pt x="1345" y="151"/>
                  <a:pt x="1391" y="185"/>
                  <a:pt x="1434" y="223"/>
                </a:cubicBezTo>
                <a:cubicBezTo>
                  <a:pt x="1437" y="226"/>
                  <a:pt x="1437" y="231"/>
                  <a:pt x="1434" y="235"/>
                </a:cubicBezTo>
                <a:cubicBezTo>
                  <a:pt x="1433" y="237"/>
                  <a:pt x="1430" y="238"/>
                  <a:pt x="1428" y="238"/>
                </a:cubicBezTo>
                <a:close/>
                <a:moveTo>
                  <a:pt x="435" y="131"/>
                </a:moveTo>
                <a:cubicBezTo>
                  <a:pt x="435" y="131"/>
                  <a:pt x="435" y="131"/>
                  <a:pt x="435" y="131"/>
                </a:cubicBezTo>
                <a:cubicBezTo>
                  <a:pt x="432" y="131"/>
                  <a:pt x="429" y="130"/>
                  <a:pt x="427" y="127"/>
                </a:cubicBezTo>
                <a:cubicBezTo>
                  <a:pt x="425" y="123"/>
                  <a:pt x="426" y="118"/>
                  <a:pt x="430" y="115"/>
                </a:cubicBezTo>
                <a:cubicBezTo>
                  <a:pt x="434" y="113"/>
                  <a:pt x="440" y="115"/>
                  <a:pt x="442" y="119"/>
                </a:cubicBezTo>
                <a:cubicBezTo>
                  <a:pt x="444" y="123"/>
                  <a:pt x="443" y="128"/>
                  <a:pt x="439" y="130"/>
                </a:cubicBezTo>
                <a:cubicBezTo>
                  <a:pt x="438" y="131"/>
                  <a:pt x="436" y="131"/>
                  <a:pt x="435" y="131"/>
                </a:cubicBezTo>
                <a:close/>
                <a:moveTo>
                  <a:pt x="459" y="118"/>
                </a:moveTo>
                <a:cubicBezTo>
                  <a:pt x="456" y="118"/>
                  <a:pt x="453" y="116"/>
                  <a:pt x="452" y="113"/>
                </a:cubicBezTo>
                <a:cubicBezTo>
                  <a:pt x="451" y="111"/>
                  <a:pt x="451" y="109"/>
                  <a:pt x="451" y="107"/>
                </a:cubicBezTo>
                <a:cubicBezTo>
                  <a:pt x="452" y="104"/>
                  <a:pt x="453" y="103"/>
                  <a:pt x="455" y="102"/>
                </a:cubicBezTo>
                <a:cubicBezTo>
                  <a:pt x="472" y="93"/>
                  <a:pt x="489" y="84"/>
                  <a:pt x="507" y="77"/>
                </a:cubicBezTo>
                <a:cubicBezTo>
                  <a:pt x="511" y="75"/>
                  <a:pt x="516" y="77"/>
                  <a:pt x="518" y="81"/>
                </a:cubicBezTo>
                <a:cubicBezTo>
                  <a:pt x="520" y="85"/>
                  <a:pt x="518" y="90"/>
                  <a:pt x="514" y="92"/>
                </a:cubicBezTo>
                <a:cubicBezTo>
                  <a:pt x="497" y="100"/>
                  <a:pt x="480" y="108"/>
                  <a:pt x="463" y="117"/>
                </a:cubicBezTo>
                <a:cubicBezTo>
                  <a:pt x="462" y="117"/>
                  <a:pt x="461" y="118"/>
                  <a:pt x="459" y="118"/>
                </a:cubicBezTo>
                <a:close/>
                <a:moveTo>
                  <a:pt x="1216" y="98"/>
                </a:moveTo>
                <a:cubicBezTo>
                  <a:pt x="1215" y="98"/>
                  <a:pt x="1214" y="97"/>
                  <a:pt x="1213" y="97"/>
                </a:cubicBezTo>
                <a:cubicBezTo>
                  <a:pt x="1212" y="97"/>
                  <a:pt x="1212" y="97"/>
                  <a:pt x="1212" y="97"/>
                </a:cubicBezTo>
                <a:cubicBezTo>
                  <a:pt x="1212" y="97"/>
                  <a:pt x="1212" y="97"/>
                  <a:pt x="1212" y="97"/>
                </a:cubicBezTo>
                <a:cubicBezTo>
                  <a:pt x="1208" y="94"/>
                  <a:pt x="1207" y="90"/>
                  <a:pt x="1209" y="86"/>
                </a:cubicBezTo>
                <a:cubicBezTo>
                  <a:pt x="1211" y="82"/>
                  <a:pt x="1216" y="80"/>
                  <a:pt x="1220" y="82"/>
                </a:cubicBezTo>
                <a:cubicBezTo>
                  <a:pt x="1220" y="82"/>
                  <a:pt x="1220" y="82"/>
                  <a:pt x="1220" y="82"/>
                </a:cubicBezTo>
                <a:cubicBezTo>
                  <a:pt x="1222" y="82"/>
                  <a:pt x="1224" y="84"/>
                  <a:pt x="1224" y="86"/>
                </a:cubicBezTo>
                <a:cubicBezTo>
                  <a:pt x="1225" y="88"/>
                  <a:pt x="1225" y="91"/>
                  <a:pt x="1224" y="93"/>
                </a:cubicBezTo>
                <a:cubicBezTo>
                  <a:pt x="1223" y="96"/>
                  <a:pt x="1220" y="98"/>
                  <a:pt x="1216" y="98"/>
                </a:cubicBezTo>
                <a:close/>
                <a:moveTo>
                  <a:pt x="1190" y="86"/>
                </a:moveTo>
                <a:cubicBezTo>
                  <a:pt x="1189" y="86"/>
                  <a:pt x="1188" y="86"/>
                  <a:pt x="1187" y="86"/>
                </a:cubicBezTo>
                <a:cubicBezTo>
                  <a:pt x="1136" y="64"/>
                  <a:pt x="1082" y="47"/>
                  <a:pt x="1027" y="36"/>
                </a:cubicBezTo>
                <a:cubicBezTo>
                  <a:pt x="1009" y="32"/>
                  <a:pt x="990" y="29"/>
                  <a:pt x="972" y="26"/>
                </a:cubicBezTo>
                <a:cubicBezTo>
                  <a:pt x="970" y="26"/>
                  <a:pt x="968" y="25"/>
                  <a:pt x="966" y="23"/>
                </a:cubicBezTo>
                <a:cubicBezTo>
                  <a:pt x="965" y="21"/>
                  <a:pt x="964" y="19"/>
                  <a:pt x="965" y="16"/>
                </a:cubicBezTo>
                <a:cubicBezTo>
                  <a:pt x="965" y="12"/>
                  <a:pt x="970" y="9"/>
                  <a:pt x="974" y="9"/>
                </a:cubicBezTo>
                <a:cubicBezTo>
                  <a:pt x="993" y="12"/>
                  <a:pt x="1012" y="15"/>
                  <a:pt x="1030" y="19"/>
                </a:cubicBezTo>
                <a:cubicBezTo>
                  <a:pt x="1030" y="19"/>
                  <a:pt x="1030" y="19"/>
                  <a:pt x="1030" y="19"/>
                </a:cubicBezTo>
                <a:cubicBezTo>
                  <a:pt x="1031" y="19"/>
                  <a:pt x="1031" y="19"/>
                  <a:pt x="1031" y="19"/>
                </a:cubicBezTo>
                <a:cubicBezTo>
                  <a:pt x="1087" y="31"/>
                  <a:pt x="1141" y="48"/>
                  <a:pt x="1194" y="70"/>
                </a:cubicBezTo>
                <a:cubicBezTo>
                  <a:pt x="1196" y="71"/>
                  <a:pt x="1198" y="72"/>
                  <a:pt x="1198" y="75"/>
                </a:cubicBezTo>
                <a:cubicBezTo>
                  <a:pt x="1199" y="77"/>
                  <a:pt x="1199" y="79"/>
                  <a:pt x="1198" y="81"/>
                </a:cubicBezTo>
                <a:cubicBezTo>
                  <a:pt x="1197" y="84"/>
                  <a:pt x="1194" y="86"/>
                  <a:pt x="1190" y="86"/>
                </a:cubicBezTo>
                <a:close/>
                <a:moveTo>
                  <a:pt x="582" y="64"/>
                </a:moveTo>
                <a:cubicBezTo>
                  <a:pt x="579" y="64"/>
                  <a:pt x="576" y="62"/>
                  <a:pt x="574" y="59"/>
                </a:cubicBezTo>
                <a:cubicBezTo>
                  <a:pt x="574" y="56"/>
                  <a:pt x="574" y="54"/>
                  <a:pt x="575" y="52"/>
                </a:cubicBezTo>
                <a:cubicBezTo>
                  <a:pt x="576" y="50"/>
                  <a:pt x="577" y="49"/>
                  <a:pt x="580" y="48"/>
                </a:cubicBezTo>
                <a:cubicBezTo>
                  <a:pt x="598" y="42"/>
                  <a:pt x="616" y="36"/>
                  <a:pt x="634" y="31"/>
                </a:cubicBezTo>
                <a:cubicBezTo>
                  <a:pt x="639" y="30"/>
                  <a:pt x="644" y="33"/>
                  <a:pt x="645" y="37"/>
                </a:cubicBezTo>
                <a:cubicBezTo>
                  <a:pt x="645" y="39"/>
                  <a:pt x="645" y="41"/>
                  <a:pt x="644" y="43"/>
                </a:cubicBezTo>
                <a:cubicBezTo>
                  <a:pt x="643" y="45"/>
                  <a:pt x="641" y="47"/>
                  <a:pt x="639" y="47"/>
                </a:cubicBezTo>
                <a:cubicBezTo>
                  <a:pt x="621" y="52"/>
                  <a:pt x="603" y="58"/>
                  <a:pt x="585" y="64"/>
                </a:cubicBezTo>
                <a:cubicBezTo>
                  <a:pt x="584" y="64"/>
                  <a:pt x="583" y="64"/>
                  <a:pt x="582" y="64"/>
                </a:cubicBezTo>
                <a:close/>
                <a:moveTo>
                  <a:pt x="664" y="41"/>
                </a:moveTo>
                <a:cubicBezTo>
                  <a:pt x="660" y="41"/>
                  <a:pt x="657" y="38"/>
                  <a:pt x="656" y="34"/>
                </a:cubicBezTo>
                <a:cubicBezTo>
                  <a:pt x="655" y="32"/>
                  <a:pt x="656" y="30"/>
                  <a:pt x="657" y="28"/>
                </a:cubicBezTo>
                <a:cubicBezTo>
                  <a:pt x="658" y="26"/>
                  <a:pt x="660" y="25"/>
                  <a:pt x="662" y="24"/>
                </a:cubicBezTo>
                <a:cubicBezTo>
                  <a:pt x="662" y="24"/>
                  <a:pt x="662" y="24"/>
                  <a:pt x="662" y="24"/>
                </a:cubicBezTo>
                <a:cubicBezTo>
                  <a:pt x="663" y="24"/>
                  <a:pt x="663" y="24"/>
                  <a:pt x="664" y="24"/>
                </a:cubicBezTo>
                <a:cubicBezTo>
                  <a:pt x="668" y="24"/>
                  <a:pt x="671" y="26"/>
                  <a:pt x="672" y="30"/>
                </a:cubicBezTo>
                <a:cubicBezTo>
                  <a:pt x="673" y="33"/>
                  <a:pt x="672" y="35"/>
                  <a:pt x="671" y="37"/>
                </a:cubicBezTo>
                <a:cubicBezTo>
                  <a:pt x="670" y="39"/>
                  <a:pt x="668" y="40"/>
                  <a:pt x="666" y="41"/>
                </a:cubicBezTo>
                <a:cubicBezTo>
                  <a:pt x="665" y="41"/>
                  <a:pt x="665" y="41"/>
                  <a:pt x="664" y="41"/>
                </a:cubicBezTo>
                <a:close/>
                <a:moveTo>
                  <a:pt x="692" y="35"/>
                </a:moveTo>
                <a:cubicBezTo>
                  <a:pt x="688" y="35"/>
                  <a:pt x="684" y="32"/>
                  <a:pt x="683" y="28"/>
                </a:cubicBezTo>
                <a:cubicBezTo>
                  <a:pt x="683" y="26"/>
                  <a:pt x="683" y="23"/>
                  <a:pt x="685" y="22"/>
                </a:cubicBezTo>
                <a:cubicBezTo>
                  <a:pt x="686" y="20"/>
                  <a:pt x="688" y="18"/>
                  <a:pt x="690" y="18"/>
                </a:cubicBezTo>
                <a:cubicBezTo>
                  <a:pt x="709" y="14"/>
                  <a:pt x="728" y="11"/>
                  <a:pt x="746" y="9"/>
                </a:cubicBezTo>
                <a:cubicBezTo>
                  <a:pt x="799" y="2"/>
                  <a:pt x="853" y="0"/>
                  <a:pt x="907" y="3"/>
                </a:cubicBezTo>
                <a:cubicBezTo>
                  <a:pt x="910" y="3"/>
                  <a:pt x="914" y="3"/>
                  <a:pt x="917" y="3"/>
                </a:cubicBezTo>
                <a:cubicBezTo>
                  <a:pt x="922" y="4"/>
                  <a:pt x="926" y="8"/>
                  <a:pt x="925" y="12"/>
                </a:cubicBezTo>
                <a:cubicBezTo>
                  <a:pt x="925" y="17"/>
                  <a:pt x="921" y="21"/>
                  <a:pt x="916" y="20"/>
                </a:cubicBezTo>
                <a:cubicBezTo>
                  <a:pt x="913" y="20"/>
                  <a:pt x="910" y="20"/>
                  <a:pt x="906" y="20"/>
                </a:cubicBezTo>
                <a:cubicBezTo>
                  <a:pt x="890" y="19"/>
                  <a:pt x="874" y="18"/>
                  <a:pt x="858" y="18"/>
                </a:cubicBezTo>
                <a:cubicBezTo>
                  <a:pt x="821" y="18"/>
                  <a:pt x="785" y="21"/>
                  <a:pt x="749" y="25"/>
                </a:cubicBezTo>
                <a:cubicBezTo>
                  <a:pt x="749" y="25"/>
                  <a:pt x="749" y="25"/>
                  <a:pt x="749" y="25"/>
                </a:cubicBezTo>
                <a:cubicBezTo>
                  <a:pt x="730" y="28"/>
                  <a:pt x="711" y="31"/>
                  <a:pt x="693" y="35"/>
                </a:cubicBezTo>
                <a:cubicBezTo>
                  <a:pt x="693" y="35"/>
                  <a:pt x="692" y="35"/>
                  <a:pt x="692" y="35"/>
                </a:cubicBezTo>
                <a:close/>
                <a:moveTo>
                  <a:pt x="945" y="23"/>
                </a:moveTo>
                <a:cubicBezTo>
                  <a:pt x="945" y="23"/>
                  <a:pt x="944" y="23"/>
                  <a:pt x="944" y="23"/>
                </a:cubicBezTo>
                <a:cubicBezTo>
                  <a:pt x="942" y="22"/>
                  <a:pt x="940" y="21"/>
                  <a:pt x="938" y="20"/>
                </a:cubicBezTo>
                <a:cubicBezTo>
                  <a:pt x="937" y="18"/>
                  <a:pt x="936" y="16"/>
                  <a:pt x="937" y="13"/>
                </a:cubicBezTo>
                <a:cubicBezTo>
                  <a:pt x="937" y="9"/>
                  <a:pt x="941" y="5"/>
                  <a:pt x="946" y="6"/>
                </a:cubicBezTo>
                <a:cubicBezTo>
                  <a:pt x="946" y="6"/>
                  <a:pt x="946" y="6"/>
                  <a:pt x="946" y="6"/>
                </a:cubicBezTo>
                <a:cubicBezTo>
                  <a:pt x="950" y="6"/>
                  <a:pt x="954" y="10"/>
                  <a:pt x="953" y="15"/>
                </a:cubicBezTo>
                <a:cubicBezTo>
                  <a:pt x="953" y="19"/>
                  <a:pt x="949" y="23"/>
                  <a:pt x="945" y="23"/>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2" name="Freeform 11">
            <a:extLst>
              <a:ext uri="{FF2B5EF4-FFF2-40B4-BE49-F238E27FC236}">
                <a16:creationId xmlns:a16="http://schemas.microsoft.com/office/drawing/2014/main" id="{04A147FE-D969-4879-9994-8392D8FF86B9}"/>
              </a:ext>
            </a:extLst>
          </p:cNvPr>
          <p:cNvSpPr>
            <a:spLocks noEditPoints="1"/>
          </p:cNvSpPr>
          <p:nvPr/>
        </p:nvSpPr>
        <p:spPr bwMode="auto">
          <a:xfrm>
            <a:off x="4356202" y="1536822"/>
            <a:ext cx="3479596" cy="3479596"/>
          </a:xfrm>
          <a:custGeom>
            <a:avLst/>
            <a:gdLst>
              <a:gd name="T0" fmla="*/ 598 w 1645"/>
              <a:gd name="T1" fmla="*/ 1611 h 1645"/>
              <a:gd name="T2" fmla="*/ 820 w 1645"/>
              <a:gd name="T3" fmla="*/ 1637 h 1645"/>
              <a:gd name="T4" fmla="*/ 840 w 1645"/>
              <a:gd name="T5" fmla="*/ 1628 h 1645"/>
              <a:gd name="T6" fmla="*/ 978 w 1645"/>
              <a:gd name="T7" fmla="*/ 1613 h 1645"/>
              <a:gd name="T8" fmla="*/ 982 w 1645"/>
              <a:gd name="T9" fmla="*/ 1629 h 1645"/>
              <a:gd name="T10" fmla="*/ 581 w 1645"/>
              <a:gd name="T11" fmla="*/ 1591 h 1645"/>
              <a:gd name="T12" fmla="*/ 548 w 1645"/>
              <a:gd name="T13" fmla="*/ 1598 h 1645"/>
              <a:gd name="T14" fmla="*/ 466 w 1645"/>
              <a:gd name="T15" fmla="*/ 1545 h 1645"/>
              <a:gd name="T16" fmla="*/ 1092 w 1645"/>
              <a:gd name="T17" fmla="*/ 1590 h 1645"/>
              <a:gd name="T18" fmla="*/ 1100 w 1645"/>
              <a:gd name="T19" fmla="*/ 1596 h 1645"/>
              <a:gd name="T20" fmla="*/ 1304 w 1645"/>
              <a:gd name="T21" fmla="*/ 1469 h 1645"/>
              <a:gd name="T22" fmla="*/ 342 w 1645"/>
              <a:gd name="T23" fmla="*/ 1488 h 1645"/>
              <a:gd name="T24" fmla="*/ 342 w 1645"/>
              <a:gd name="T25" fmla="*/ 1488 h 1645"/>
              <a:gd name="T26" fmla="*/ 166 w 1645"/>
              <a:gd name="T27" fmla="*/ 1318 h 1645"/>
              <a:gd name="T28" fmla="*/ 253 w 1645"/>
              <a:gd name="T29" fmla="*/ 1392 h 1645"/>
              <a:gd name="T30" fmla="*/ 1326 w 1645"/>
              <a:gd name="T31" fmla="*/ 1452 h 1645"/>
              <a:gd name="T32" fmla="*/ 1347 w 1645"/>
              <a:gd name="T33" fmla="*/ 1434 h 1645"/>
              <a:gd name="T34" fmla="*/ 1358 w 1645"/>
              <a:gd name="T35" fmla="*/ 1447 h 1645"/>
              <a:gd name="T36" fmla="*/ 163 w 1645"/>
              <a:gd name="T37" fmla="*/ 1285 h 1645"/>
              <a:gd name="T38" fmla="*/ 42 w 1645"/>
              <a:gd name="T39" fmla="*/ 1081 h 1645"/>
              <a:gd name="T40" fmla="*/ 141 w 1645"/>
              <a:gd name="T41" fmla="*/ 1275 h 1645"/>
              <a:gd name="T42" fmla="*/ 1508 w 1645"/>
              <a:gd name="T43" fmla="*/ 1270 h 1645"/>
              <a:gd name="T44" fmla="*/ 1597 w 1645"/>
              <a:gd name="T45" fmla="*/ 1043 h 1645"/>
              <a:gd name="T46" fmla="*/ 1530 w 1645"/>
              <a:gd name="T47" fmla="*/ 1242 h 1645"/>
              <a:gd name="T48" fmla="*/ 49 w 1645"/>
              <a:gd name="T49" fmla="*/ 1056 h 1645"/>
              <a:gd name="T50" fmla="*/ 1 w 1645"/>
              <a:gd name="T51" fmla="*/ 818 h 1645"/>
              <a:gd name="T52" fmla="*/ 25 w 1645"/>
              <a:gd name="T53" fmla="*/ 929 h 1645"/>
              <a:gd name="T54" fmla="*/ 1604 w 1645"/>
              <a:gd name="T55" fmla="*/ 1016 h 1645"/>
              <a:gd name="T56" fmla="*/ 1619 w 1645"/>
              <a:gd name="T57" fmla="*/ 940 h 1645"/>
              <a:gd name="T58" fmla="*/ 1645 w 1645"/>
              <a:gd name="T59" fmla="*/ 823 h 1645"/>
              <a:gd name="T60" fmla="*/ 3 w 1645"/>
              <a:gd name="T61" fmla="*/ 795 h 1645"/>
              <a:gd name="T62" fmla="*/ 11 w 1645"/>
              <a:gd name="T63" fmla="*/ 769 h 1645"/>
              <a:gd name="T64" fmla="*/ 46 w 1645"/>
              <a:gd name="T65" fmla="*/ 554 h 1645"/>
              <a:gd name="T66" fmla="*/ 1634 w 1645"/>
              <a:gd name="T67" fmla="*/ 763 h 1645"/>
              <a:gd name="T68" fmla="*/ 1642 w 1645"/>
              <a:gd name="T69" fmla="*/ 754 h 1645"/>
              <a:gd name="T70" fmla="*/ 1611 w 1645"/>
              <a:gd name="T71" fmla="*/ 620 h 1645"/>
              <a:gd name="T72" fmla="*/ 1547 w 1645"/>
              <a:gd name="T73" fmla="*/ 472 h 1645"/>
              <a:gd name="T74" fmla="*/ 1592 w 1645"/>
              <a:gd name="T75" fmla="*/ 566 h 1645"/>
              <a:gd name="T76" fmla="*/ 72 w 1645"/>
              <a:gd name="T77" fmla="*/ 533 h 1645"/>
              <a:gd name="T78" fmla="*/ 96 w 1645"/>
              <a:gd name="T79" fmla="*/ 438 h 1645"/>
              <a:gd name="T80" fmla="*/ 82 w 1645"/>
              <a:gd name="T81" fmla="*/ 507 h 1645"/>
              <a:gd name="T82" fmla="*/ 1546 w 1645"/>
              <a:gd name="T83" fmla="*/ 451 h 1645"/>
              <a:gd name="T84" fmla="*/ 1397 w 1645"/>
              <a:gd name="T85" fmla="*/ 246 h 1645"/>
              <a:gd name="T86" fmla="*/ 198 w 1645"/>
              <a:gd name="T87" fmla="*/ 310 h 1645"/>
              <a:gd name="T88" fmla="*/ 198 w 1645"/>
              <a:gd name="T89" fmla="*/ 310 h 1645"/>
              <a:gd name="T90" fmla="*/ 370 w 1645"/>
              <a:gd name="T91" fmla="*/ 137 h 1645"/>
              <a:gd name="T92" fmla="*/ 223 w 1645"/>
              <a:gd name="T93" fmla="*/ 286 h 1645"/>
              <a:gd name="T94" fmla="*/ 1391 w 1645"/>
              <a:gd name="T95" fmla="*/ 232 h 1645"/>
              <a:gd name="T96" fmla="*/ 1180 w 1645"/>
              <a:gd name="T97" fmla="*/ 99 h 1645"/>
              <a:gd name="T98" fmla="*/ 1361 w 1645"/>
              <a:gd name="T99" fmla="*/ 222 h 1645"/>
              <a:gd name="T100" fmla="*/ 398 w 1645"/>
              <a:gd name="T101" fmla="*/ 137 h 1645"/>
              <a:gd name="T102" fmla="*/ 614 w 1645"/>
              <a:gd name="T103" fmla="*/ 28 h 1645"/>
              <a:gd name="T104" fmla="*/ 423 w 1645"/>
              <a:gd name="T105" fmla="*/ 123 h 1645"/>
              <a:gd name="T106" fmla="*/ 1163 w 1645"/>
              <a:gd name="T107" fmla="*/ 92 h 1645"/>
              <a:gd name="T108" fmla="*/ 928 w 1645"/>
              <a:gd name="T109" fmla="*/ 16 h 1645"/>
              <a:gd name="T110" fmla="*/ 635 w 1645"/>
              <a:gd name="T111" fmla="*/ 31 h 1645"/>
              <a:gd name="T112" fmla="*/ 664 w 1645"/>
              <a:gd name="T113" fmla="*/ 19 h 1645"/>
              <a:gd name="T114" fmla="*/ 767 w 1645"/>
              <a:gd name="T115" fmla="*/ 20 h 1645"/>
              <a:gd name="T116" fmla="*/ 899 w 1645"/>
              <a:gd name="T117" fmla="*/ 13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5" h="1645">
                <a:moveTo>
                  <a:pt x="812" y="1645"/>
                </a:moveTo>
                <a:cubicBezTo>
                  <a:pt x="812" y="1645"/>
                  <a:pt x="812" y="1645"/>
                  <a:pt x="812" y="1645"/>
                </a:cubicBezTo>
                <a:cubicBezTo>
                  <a:pt x="782" y="1645"/>
                  <a:pt x="752" y="1643"/>
                  <a:pt x="722" y="1639"/>
                </a:cubicBezTo>
                <a:cubicBezTo>
                  <a:pt x="721" y="1639"/>
                  <a:pt x="721" y="1639"/>
                  <a:pt x="721" y="1639"/>
                </a:cubicBezTo>
                <a:cubicBezTo>
                  <a:pt x="719" y="1639"/>
                  <a:pt x="717" y="1638"/>
                  <a:pt x="715" y="1638"/>
                </a:cubicBezTo>
                <a:cubicBezTo>
                  <a:pt x="677" y="1633"/>
                  <a:pt x="640" y="1625"/>
                  <a:pt x="603" y="1615"/>
                </a:cubicBezTo>
                <a:cubicBezTo>
                  <a:pt x="601" y="1614"/>
                  <a:pt x="599" y="1613"/>
                  <a:pt x="598" y="1611"/>
                </a:cubicBezTo>
                <a:cubicBezTo>
                  <a:pt x="597" y="1609"/>
                  <a:pt x="596" y="1607"/>
                  <a:pt x="597" y="1605"/>
                </a:cubicBezTo>
                <a:cubicBezTo>
                  <a:pt x="598" y="1600"/>
                  <a:pt x="603" y="1597"/>
                  <a:pt x="607" y="1599"/>
                </a:cubicBezTo>
                <a:cubicBezTo>
                  <a:pt x="643" y="1609"/>
                  <a:pt x="680" y="1616"/>
                  <a:pt x="717" y="1621"/>
                </a:cubicBezTo>
                <a:cubicBezTo>
                  <a:pt x="719" y="1622"/>
                  <a:pt x="722" y="1622"/>
                  <a:pt x="724" y="1622"/>
                </a:cubicBezTo>
                <a:cubicBezTo>
                  <a:pt x="753" y="1626"/>
                  <a:pt x="783" y="1628"/>
                  <a:pt x="812" y="1628"/>
                </a:cubicBezTo>
                <a:cubicBezTo>
                  <a:pt x="814" y="1628"/>
                  <a:pt x="816" y="1629"/>
                  <a:pt x="818" y="1631"/>
                </a:cubicBezTo>
                <a:cubicBezTo>
                  <a:pt x="819" y="1632"/>
                  <a:pt x="820" y="1634"/>
                  <a:pt x="820" y="1637"/>
                </a:cubicBezTo>
                <a:cubicBezTo>
                  <a:pt x="820" y="1641"/>
                  <a:pt x="816" y="1645"/>
                  <a:pt x="812" y="1645"/>
                </a:cubicBezTo>
                <a:close/>
                <a:moveTo>
                  <a:pt x="840" y="1645"/>
                </a:moveTo>
                <a:cubicBezTo>
                  <a:pt x="840" y="1645"/>
                  <a:pt x="840" y="1645"/>
                  <a:pt x="840" y="1645"/>
                </a:cubicBezTo>
                <a:cubicBezTo>
                  <a:pt x="835" y="1645"/>
                  <a:pt x="832" y="1641"/>
                  <a:pt x="831" y="1637"/>
                </a:cubicBezTo>
                <a:cubicBezTo>
                  <a:pt x="831" y="1634"/>
                  <a:pt x="832" y="1632"/>
                  <a:pt x="834" y="1631"/>
                </a:cubicBezTo>
                <a:cubicBezTo>
                  <a:pt x="835" y="1629"/>
                  <a:pt x="838" y="1628"/>
                  <a:pt x="840" y="1628"/>
                </a:cubicBezTo>
                <a:cubicBezTo>
                  <a:pt x="840" y="1628"/>
                  <a:pt x="840" y="1628"/>
                  <a:pt x="840" y="1628"/>
                </a:cubicBezTo>
                <a:cubicBezTo>
                  <a:pt x="845" y="1628"/>
                  <a:pt x="848" y="1632"/>
                  <a:pt x="848" y="1636"/>
                </a:cubicBezTo>
                <a:cubicBezTo>
                  <a:pt x="849" y="1641"/>
                  <a:pt x="845" y="1645"/>
                  <a:pt x="840" y="1645"/>
                </a:cubicBezTo>
                <a:close/>
                <a:moveTo>
                  <a:pt x="868" y="1644"/>
                </a:moveTo>
                <a:cubicBezTo>
                  <a:pt x="864" y="1644"/>
                  <a:pt x="860" y="1640"/>
                  <a:pt x="860" y="1636"/>
                </a:cubicBezTo>
                <a:cubicBezTo>
                  <a:pt x="860" y="1634"/>
                  <a:pt x="860" y="1631"/>
                  <a:pt x="862" y="1630"/>
                </a:cubicBezTo>
                <a:cubicBezTo>
                  <a:pt x="863" y="1628"/>
                  <a:pt x="865" y="1627"/>
                  <a:pt x="868" y="1627"/>
                </a:cubicBezTo>
                <a:cubicBezTo>
                  <a:pt x="905" y="1625"/>
                  <a:pt x="942" y="1620"/>
                  <a:pt x="978" y="1613"/>
                </a:cubicBezTo>
                <a:cubicBezTo>
                  <a:pt x="978" y="1613"/>
                  <a:pt x="979" y="1613"/>
                  <a:pt x="979" y="1613"/>
                </a:cubicBezTo>
                <a:cubicBezTo>
                  <a:pt x="997" y="1609"/>
                  <a:pt x="1015" y="1605"/>
                  <a:pt x="1033" y="1600"/>
                </a:cubicBezTo>
                <a:cubicBezTo>
                  <a:pt x="1045" y="1597"/>
                  <a:pt x="1058" y="1593"/>
                  <a:pt x="1071" y="1589"/>
                </a:cubicBezTo>
                <a:cubicBezTo>
                  <a:pt x="1075" y="1587"/>
                  <a:pt x="1080" y="1590"/>
                  <a:pt x="1081" y="1594"/>
                </a:cubicBezTo>
                <a:cubicBezTo>
                  <a:pt x="1083" y="1599"/>
                  <a:pt x="1080" y="1603"/>
                  <a:pt x="1076" y="1605"/>
                </a:cubicBezTo>
                <a:cubicBezTo>
                  <a:pt x="1063" y="1609"/>
                  <a:pt x="1050" y="1613"/>
                  <a:pt x="1037" y="1616"/>
                </a:cubicBezTo>
                <a:cubicBezTo>
                  <a:pt x="1019" y="1621"/>
                  <a:pt x="1000" y="1626"/>
                  <a:pt x="982" y="1629"/>
                </a:cubicBezTo>
                <a:cubicBezTo>
                  <a:pt x="945" y="1637"/>
                  <a:pt x="907" y="1642"/>
                  <a:pt x="869" y="1644"/>
                </a:cubicBezTo>
                <a:cubicBezTo>
                  <a:pt x="869" y="1644"/>
                  <a:pt x="868" y="1644"/>
                  <a:pt x="868" y="1644"/>
                </a:cubicBezTo>
                <a:close/>
                <a:moveTo>
                  <a:pt x="578" y="1607"/>
                </a:moveTo>
                <a:cubicBezTo>
                  <a:pt x="577" y="1607"/>
                  <a:pt x="576" y="1607"/>
                  <a:pt x="575" y="1607"/>
                </a:cubicBezTo>
                <a:cubicBezTo>
                  <a:pt x="573" y="1606"/>
                  <a:pt x="571" y="1605"/>
                  <a:pt x="570" y="1603"/>
                </a:cubicBezTo>
                <a:cubicBezTo>
                  <a:pt x="569" y="1601"/>
                  <a:pt x="569" y="1598"/>
                  <a:pt x="570" y="1596"/>
                </a:cubicBezTo>
                <a:cubicBezTo>
                  <a:pt x="571" y="1592"/>
                  <a:pt x="576" y="1589"/>
                  <a:pt x="581" y="1591"/>
                </a:cubicBezTo>
                <a:cubicBezTo>
                  <a:pt x="582" y="1591"/>
                  <a:pt x="582" y="1591"/>
                  <a:pt x="582" y="1591"/>
                </a:cubicBezTo>
                <a:cubicBezTo>
                  <a:pt x="582" y="1591"/>
                  <a:pt x="582" y="1591"/>
                  <a:pt x="582" y="1591"/>
                </a:cubicBezTo>
                <a:cubicBezTo>
                  <a:pt x="583" y="1592"/>
                  <a:pt x="585" y="1593"/>
                  <a:pt x="586" y="1595"/>
                </a:cubicBezTo>
                <a:cubicBezTo>
                  <a:pt x="587" y="1597"/>
                  <a:pt x="587" y="1599"/>
                  <a:pt x="586" y="1601"/>
                </a:cubicBezTo>
                <a:cubicBezTo>
                  <a:pt x="585" y="1605"/>
                  <a:pt x="582" y="1607"/>
                  <a:pt x="578" y="1607"/>
                </a:cubicBezTo>
                <a:close/>
                <a:moveTo>
                  <a:pt x="551" y="1598"/>
                </a:moveTo>
                <a:cubicBezTo>
                  <a:pt x="550" y="1598"/>
                  <a:pt x="549" y="1598"/>
                  <a:pt x="548" y="1598"/>
                </a:cubicBezTo>
                <a:cubicBezTo>
                  <a:pt x="518" y="1587"/>
                  <a:pt x="488" y="1574"/>
                  <a:pt x="459" y="1560"/>
                </a:cubicBezTo>
                <a:cubicBezTo>
                  <a:pt x="446" y="1554"/>
                  <a:pt x="434" y="1547"/>
                  <a:pt x="422" y="1540"/>
                </a:cubicBezTo>
                <a:cubicBezTo>
                  <a:pt x="401" y="1529"/>
                  <a:pt x="380" y="1516"/>
                  <a:pt x="360" y="1502"/>
                </a:cubicBezTo>
                <a:cubicBezTo>
                  <a:pt x="356" y="1500"/>
                  <a:pt x="355" y="1495"/>
                  <a:pt x="358" y="1491"/>
                </a:cubicBezTo>
                <a:cubicBezTo>
                  <a:pt x="361" y="1487"/>
                  <a:pt x="366" y="1486"/>
                  <a:pt x="370" y="1488"/>
                </a:cubicBezTo>
                <a:cubicBezTo>
                  <a:pt x="389" y="1502"/>
                  <a:pt x="410" y="1514"/>
                  <a:pt x="430" y="1526"/>
                </a:cubicBezTo>
                <a:cubicBezTo>
                  <a:pt x="442" y="1532"/>
                  <a:pt x="454" y="1539"/>
                  <a:pt x="466" y="1545"/>
                </a:cubicBezTo>
                <a:cubicBezTo>
                  <a:pt x="466" y="1545"/>
                  <a:pt x="466" y="1545"/>
                  <a:pt x="466" y="1545"/>
                </a:cubicBezTo>
                <a:cubicBezTo>
                  <a:pt x="495" y="1559"/>
                  <a:pt x="524" y="1571"/>
                  <a:pt x="554" y="1582"/>
                </a:cubicBezTo>
                <a:cubicBezTo>
                  <a:pt x="558" y="1583"/>
                  <a:pt x="561" y="1588"/>
                  <a:pt x="559" y="1593"/>
                </a:cubicBezTo>
                <a:cubicBezTo>
                  <a:pt x="558" y="1596"/>
                  <a:pt x="555" y="1598"/>
                  <a:pt x="551" y="1598"/>
                </a:cubicBezTo>
                <a:close/>
                <a:moveTo>
                  <a:pt x="1100" y="1596"/>
                </a:moveTo>
                <a:cubicBezTo>
                  <a:pt x="1100" y="1596"/>
                  <a:pt x="1100" y="1596"/>
                  <a:pt x="1100" y="1596"/>
                </a:cubicBezTo>
                <a:cubicBezTo>
                  <a:pt x="1097" y="1596"/>
                  <a:pt x="1093" y="1594"/>
                  <a:pt x="1092" y="1590"/>
                </a:cubicBezTo>
                <a:cubicBezTo>
                  <a:pt x="1091" y="1588"/>
                  <a:pt x="1091" y="1586"/>
                  <a:pt x="1092" y="1584"/>
                </a:cubicBezTo>
                <a:cubicBezTo>
                  <a:pt x="1093" y="1582"/>
                  <a:pt x="1095" y="1580"/>
                  <a:pt x="1097" y="1580"/>
                </a:cubicBezTo>
                <a:cubicBezTo>
                  <a:pt x="1098" y="1580"/>
                  <a:pt x="1098" y="1580"/>
                  <a:pt x="1098" y="1580"/>
                </a:cubicBezTo>
                <a:cubicBezTo>
                  <a:pt x="1098" y="1580"/>
                  <a:pt x="1098" y="1580"/>
                  <a:pt x="1098" y="1580"/>
                </a:cubicBezTo>
                <a:cubicBezTo>
                  <a:pt x="1102" y="1578"/>
                  <a:pt x="1107" y="1581"/>
                  <a:pt x="1108" y="1585"/>
                </a:cubicBezTo>
                <a:cubicBezTo>
                  <a:pt x="1110" y="1589"/>
                  <a:pt x="1107" y="1594"/>
                  <a:pt x="1103" y="1596"/>
                </a:cubicBezTo>
                <a:cubicBezTo>
                  <a:pt x="1102" y="1596"/>
                  <a:pt x="1101" y="1596"/>
                  <a:pt x="1100" y="1596"/>
                </a:cubicBezTo>
                <a:close/>
                <a:moveTo>
                  <a:pt x="1127" y="1586"/>
                </a:moveTo>
                <a:cubicBezTo>
                  <a:pt x="1123" y="1586"/>
                  <a:pt x="1120" y="1584"/>
                  <a:pt x="1119" y="1581"/>
                </a:cubicBezTo>
                <a:cubicBezTo>
                  <a:pt x="1118" y="1579"/>
                  <a:pt x="1118" y="1576"/>
                  <a:pt x="1119" y="1574"/>
                </a:cubicBezTo>
                <a:cubicBezTo>
                  <a:pt x="1120" y="1572"/>
                  <a:pt x="1121" y="1570"/>
                  <a:pt x="1123" y="1570"/>
                </a:cubicBezTo>
                <a:cubicBezTo>
                  <a:pt x="1158" y="1556"/>
                  <a:pt x="1192" y="1539"/>
                  <a:pt x="1224" y="1521"/>
                </a:cubicBezTo>
                <a:cubicBezTo>
                  <a:pt x="1224" y="1521"/>
                  <a:pt x="1224" y="1521"/>
                  <a:pt x="1224" y="1521"/>
                </a:cubicBezTo>
                <a:cubicBezTo>
                  <a:pt x="1252" y="1505"/>
                  <a:pt x="1278" y="1488"/>
                  <a:pt x="1304" y="1469"/>
                </a:cubicBezTo>
                <a:cubicBezTo>
                  <a:pt x="1307" y="1466"/>
                  <a:pt x="1313" y="1467"/>
                  <a:pt x="1316" y="1471"/>
                </a:cubicBezTo>
                <a:cubicBezTo>
                  <a:pt x="1318" y="1474"/>
                  <a:pt x="1318" y="1480"/>
                  <a:pt x="1314" y="1482"/>
                </a:cubicBezTo>
                <a:cubicBezTo>
                  <a:pt x="1288" y="1502"/>
                  <a:pt x="1261" y="1520"/>
                  <a:pt x="1233" y="1536"/>
                </a:cubicBezTo>
                <a:cubicBezTo>
                  <a:pt x="1200" y="1554"/>
                  <a:pt x="1165" y="1571"/>
                  <a:pt x="1130" y="1585"/>
                </a:cubicBezTo>
                <a:cubicBezTo>
                  <a:pt x="1130" y="1585"/>
                  <a:pt x="1130" y="1585"/>
                  <a:pt x="1130" y="1585"/>
                </a:cubicBezTo>
                <a:cubicBezTo>
                  <a:pt x="1129" y="1586"/>
                  <a:pt x="1128" y="1586"/>
                  <a:pt x="1127" y="1586"/>
                </a:cubicBezTo>
                <a:close/>
                <a:moveTo>
                  <a:pt x="342" y="1488"/>
                </a:moveTo>
                <a:cubicBezTo>
                  <a:pt x="340" y="1488"/>
                  <a:pt x="338" y="1487"/>
                  <a:pt x="337" y="1486"/>
                </a:cubicBezTo>
                <a:cubicBezTo>
                  <a:pt x="337" y="1486"/>
                  <a:pt x="337" y="1486"/>
                  <a:pt x="337" y="1486"/>
                </a:cubicBezTo>
                <a:cubicBezTo>
                  <a:pt x="335" y="1485"/>
                  <a:pt x="334" y="1483"/>
                  <a:pt x="333" y="1480"/>
                </a:cubicBezTo>
                <a:cubicBezTo>
                  <a:pt x="333" y="1478"/>
                  <a:pt x="334" y="1476"/>
                  <a:pt x="335" y="1474"/>
                </a:cubicBezTo>
                <a:cubicBezTo>
                  <a:pt x="338" y="1470"/>
                  <a:pt x="343" y="1470"/>
                  <a:pt x="347" y="1472"/>
                </a:cubicBezTo>
                <a:cubicBezTo>
                  <a:pt x="351" y="1475"/>
                  <a:pt x="351" y="1480"/>
                  <a:pt x="349" y="1484"/>
                </a:cubicBezTo>
                <a:cubicBezTo>
                  <a:pt x="347" y="1486"/>
                  <a:pt x="345" y="1488"/>
                  <a:pt x="342" y="1488"/>
                </a:cubicBezTo>
                <a:close/>
                <a:moveTo>
                  <a:pt x="319" y="1471"/>
                </a:moveTo>
                <a:cubicBezTo>
                  <a:pt x="317" y="1471"/>
                  <a:pt x="316" y="1470"/>
                  <a:pt x="314" y="1469"/>
                </a:cubicBezTo>
                <a:cubicBezTo>
                  <a:pt x="289" y="1449"/>
                  <a:pt x="264" y="1427"/>
                  <a:pt x="242" y="1404"/>
                </a:cubicBezTo>
                <a:cubicBezTo>
                  <a:pt x="241" y="1404"/>
                  <a:pt x="241" y="1404"/>
                  <a:pt x="241" y="1404"/>
                </a:cubicBezTo>
                <a:cubicBezTo>
                  <a:pt x="241" y="1404"/>
                  <a:pt x="241" y="1404"/>
                  <a:pt x="241" y="1404"/>
                </a:cubicBezTo>
                <a:cubicBezTo>
                  <a:pt x="220" y="1383"/>
                  <a:pt x="199" y="1360"/>
                  <a:pt x="180" y="1336"/>
                </a:cubicBezTo>
                <a:cubicBezTo>
                  <a:pt x="176" y="1330"/>
                  <a:pt x="171" y="1324"/>
                  <a:pt x="166" y="1318"/>
                </a:cubicBezTo>
                <a:cubicBezTo>
                  <a:pt x="166" y="1318"/>
                  <a:pt x="166" y="1318"/>
                  <a:pt x="166" y="1318"/>
                </a:cubicBezTo>
                <a:cubicBezTo>
                  <a:pt x="165" y="1316"/>
                  <a:pt x="164" y="1314"/>
                  <a:pt x="165" y="1312"/>
                </a:cubicBezTo>
                <a:cubicBezTo>
                  <a:pt x="165" y="1310"/>
                  <a:pt x="166" y="1308"/>
                  <a:pt x="168" y="1306"/>
                </a:cubicBezTo>
                <a:cubicBezTo>
                  <a:pt x="172" y="1304"/>
                  <a:pt x="177" y="1304"/>
                  <a:pt x="180" y="1308"/>
                </a:cubicBezTo>
                <a:cubicBezTo>
                  <a:pt x="184" y="1314"/>
                  <a:pt x="189" y="1320"/>
                  <a:pt x="194" y="1325"/>
                </a:cubicBezTo>
                <a:cubicBezTo>
                  <a:pt x="212" y="1349"/>
                  <a:pt x="232" y="1371"/>
                  <a:pt x="253" y="1392"/>
                </a:cubicBezTo>
                <a:cubicBezTo>
                  <a:pt x="253" y="1392"/>
                  <a:pt x="253" y="1392"/>
                  <a:pt x="253" y="1392"/>
                </a:cubicBezTo>
                <a:cubicBezTo>
                  <a:pt x="276" y="1415"/>
                  <a:pt x="300" y="1436"/>
                  <a:pt x="325" y="1455"/>
                </a:cubicBezTo>
                <a:cubicBezTo>
                  <a:pt x="328" y="1458"/>
                  <a:pt x="329" y="1464"/>
                  <a:pt x="326" y="1467"/>
                </a:cubicBezTo>
                <a:cubicBezTo>
                  <a:pt x="324" y="1469"/>
                  <a:pt x="322" y="1471"/>
                  <a:pt x="319" y="1471"/>
                </a:cubicBezTo>
                <a:close/>
                <a:moveTo>
                  <a:pt x="1331" y="1467"/>
                </a:moveTo>
                <a:cubicBezTo>
                  <a:pt x="1329" y="1467"/>
                  <a:pt x="1326" y="1466"/>
                  <a:pt x="1324" y="1464"/>
                </a:cubicBezTo>
                <a:cubicBezTo>
                  <a:pt x="1323" y="1462"/>
                  <a:pt x="1322" y="1460"/>
                  <a:pt x="1323" y="1457"/>
                </a:cubicBezTo>
                <a:cubicBezTo>
                  <a:pt x="1323" y="1455"/>
                  <a:pt x="1324" y="1453"/>
                  <a:pt x="1326" y="1452"/>
                </a:cubicBezTo>
                <a:cubicBezTo>
                  <a:pt x="1329" y="1449"/>
                  <a:pt x="1335" y="1449"/>
                  <a:pt x="1338" y="1453"/>
                </a:cubicBezTo>
                <a:cubicBezTo>
                  <a:pt x="1341" y="1457"/>
                  <a:pt x="1340" y="1462"/>
                  <a:pt x="1336" y="1465"/>
                </a:cubicBezTo>
                <a:cubicBezTo>
                  <a:pt x="1335" y="1466"/>
                  <a:pt x="1333" y="1467"/>
                  <a:pt x="1331" y="1467"/>
                </a:cubicBezTo>
                <a:close/>
                <a:moveTo>
                  <a:pt x="1353" y="1449"/>
                </a:moveTo>
                <a:cubicBezTo>
                  <a:pt x="1350" y="1449"/>
                  <a:pt x="1348" y="1448"/>
                  <a:pt x="1346" y="1446"/>
                </a:cubicBezTo>
                <a:cubicBezTo>
                  <a:pt x="1345" y="1444"/>
                  <a:pt x="1344" y="1442"/>
                  <a:pt x="1344" y="1440"/>
                </a:cubicBezTo>
                <a:cubicBezTo>
                  <a:pt x="1345" y="1437"/>
                  <a:pt x="1346" y="1435"/>
                  <a:pt x="1347" y="1434"/>
                </a:cubicBezTo>
                <a:cubicBezTo>
                  <a:pt x="1375" y="1410"/>
                  <a:pt x="1402" y="1383"/>
                  <a:pt x="1427" y="1355"/>
                </a:cubicBezTo>
                <a:cubicBezTo>
                  <a:pt x="1427" y="1355"/>
                  <a:pt x="1427" y="1355"/>
                  <a:pt x="1427" y="1355"/>
                </a:cubicBezTo>
                <a:cubicBezTo>
                  <a:pt x="1448" y="1331"/>
                  <a:pt x="1467" y="1306"/>
                  <a:pt x="1485" y="1280"/>
                </a:cubicBezTo>
                <a:cubicBezTo>
                  <a:pt x="1488" y="1276"/>
                  <a:pt x="1493" y="1275"/>
                  <a:pt x="1497" y="1278"/>
                </a:cubicBezTo>
                <a:cubicBezTo>
                  <a:pt x="1501" y="1281"/>
                  <a:pt x="1502" y="1286"/>
                  <a:pt x="1499" y="1290"/>
                </a:cubicBezTo>
                <a:cubicBezTo>
                  <a:pt x="1481" y="1316"/>
                  <a:pt x="1461" y="1342"/>
                  <a:pt x="1440" y="1366"/>
                </a:cubicBezTo>
                <a:cubicBezTo>
                  <a:pt x="1414" y="1395"/>
                  <a:pt x="1387" y="1422"/>
                  <a:pt x="1358" y="1447"/>
                </a:cubicBezTo>
                <a:cubicBezTo>
                  <a:pt x="1357" y="1448"/>
                  <a:pt x="1355" y="1449"/>
                  <a:pt x="1353" y="1449"/>
                </a:cubicBezTo>
                <a:close/>
                <a:moveTo>
                  <a:pt x="157" y="1299"/>
                </a:moveTo>
                <a:cubicBezTo>
                  <a:pt x="154" y="1299"/>
                  <a:pt x="151" y="1297"/>
                  <a:pt x="150" y="1295"/>
                </a:cubicBezTo>
                <a:cubicBezTo>
                  <a:pt x="150" y="1295"/>
                  <a:pt x="150" y="1295"/>
                  <a:pt x="150" y="1295"/>
                </a:cubicBezTo>
                <a:cubicBezTo>
                  <a:pt x="148" y="1293"/>
                  <a:pt x="148" y="1291"/>
                  <a:pt x="148" y="1289"/>
                </a:cubicBezTo>
                <a:cubicBezTo>
                  <a:pt x="149" y="1286"/>
                  <a:pt x="150" y="1285"/>
                  <a:pt x="152" y="1283"/>
                </a:cubicBezTo>
                <a:cubicBezTo>
                  <a:pt x="155" y="1281"/>
                  <a:pt x="161" y="1282"/>
                  <a:pt x="163" y="1285"/>
                </a:cubicBezTo>
                <a:cubicBezTo>
                  <a:pt x="163" y="1285"/>
                  <a:pt x="163" y="1285"/>
                  <a:pt x="163" y="1285"/>
                </a:cubicBezTo>
                <a:cubicBezTo>
                  <a:pt x="166" y="1289"/>
                  <a:pt x="165" y="1294"/>
                  <a:pt x="161" y="1297"/>
                </a:cubicBezTo>
                <a:cubicBezTo>
                  <a:pt x="160" y="1298"/>
                  <a:pt x="158" y="1299"/>
                  <a:pt x="157" y="1299"/>
                </a:cubicBezTo>
                <a:close/>
                <a:moveTo>
                  <a:pt x="141" y="1275"/>
                </a:moveTo>
                <a:cubicBezTo>
                  <a:pt x="138" y="1275"/>
                  <a:pt x="135" y="1274"/>
                  <a:pt x="134" y="1271"/>
                </a:cubicBezTo>
                <a:cubicBezTo>
                  <a:pt x="116" y="1244"/>
                  <a:pt x="100" y="1216"/>
                  <a:pt x="86" y="1187"/>
                </a:cubicBezTo>
                <a:cubicBezTo>
                  <a:pt x="69" y="1153"/>
                  <a:pt x="54" y="1117"/>
                  <a:pt x="42" y="1081"/>
                </a:cubicBezTo>
                <a:cubicBezTo>
                  <a:pt x="42" y="1079"/>
                  <a:pt x="42" y="1077"/>
                  <a:pt x="43" y="1075"/>
                </a:cubicBezTo>
                <a:cubicBezTo>
                  <a:pt x="44" y="1073"/>
                  <a:pt x="45" y="1071"/>
                  <a:pt x="48" y="1071"/>
                </a:cubicBezTo>
                <a:cubicBezTo>
                  <a:pt x="52" y="1069"/>
                  <a:pt x="57" y="1072"/>
                  <a:pt x="58" y="1076"/>
                </a:cubicBezTo>
                <a:cubicBezTo>
                  <a:pt x="70" y="1111"/>
                  <a:pt x="84" y="1146"/>
                  <a:pt x="101" y="1179"/>
                </a:cubicBezTo>
                <a:cubicBezTo>
                  <a:pt x="115" y="1208"/>
                  <a:pt x="131" y="1236"/>
                  <a:pt x="148" y="1262"/>
                </a:cubicBezTo>
                <a:cubicBezTo>
                  <a:pt x="150" y="1266"/>
                  <a:pt x="149" y="1271"/>
                  <a:pt x="145" y="1274"/>
                </a:cubicBezTo>
                <a:cubicBezTo>
                  <a:pt x="144" y="1275"/>
                  <a:pt x="142" y="1275"/>
                  <a:pt x="141" y="1275"/>
                </a:cubicBezTo>
                <a:close/>
                <a:moveTo>
                  <a:pt x="1508" y="1270"/>
                </a:moveTo>
                <a:cubicBezTo>
                  <a:pt x="1506" y="1270"/>
                  <a:pt x="1505" y="1269"/>
                  <a:pt x="1503" y="1269"/>
                </a:cubicBezTo>
                <a:cubicBezTo>
                  <a:pt x="1502" y="1267"/>
                  <a:pt x="1500" y="1265"/>
                  <a:pt x="1500" y="1263"/>
                </a:cubicBezTo>
                <a:cubicBezTo>
                  <a:pt x="1499" y="1261"/>
                  <a:pt x="1500" y="1259"/>
                  <a:pt x="1501" y="1257"/>
                </a:cubicBezTo>
                <a:cubicBezTo>
                  <a:pt x="1503" y="1253"/>
                  <a:pt x="1509" y="1252"/>
                  <a:pt x="1513" y="1254"/>
                </a:cubicBezTo>
                <a:cubicBezTo>
                  <a:pt x="1516" y="1257"/>
                  <a:pt x="1518" y="1262"/>
                  <a:pt x="1515" y="1266"/>
                </a:cubicBezTo>
                <a:cubicBezTo>
                  <a:pt x="1514" y="1268"/>
                  <a:pt x="1511" y="1270"/>
                  <a:pt x="1508" y="1270"/>
                </a:cubicBezTo>
                <a:close/>
                <a:moveTo>
                  <a:pt x="1523" y="1246"/>
                </a:moveTo>
                <a:cubicBezTo>
                  <a:pt x="1521" y="1246"/>
                  <a:pt x="1520" y="1245"/>
                  <a:pt x="1518" y="1245"/>
                </a:cubicBezTo>
                <a:cubicBezTo>
                  <a:pt x="1514" y="1242"/>
                  <a:pt x="1513" y="1237"/>
                  <a:pt x="1515" y="1233"/>
                </a:cubicBezTo>
                <a:cubicBezTo>
                  <a:pt x="1516" y="1233"/>
                  <a:pt x="1516" y="1232"/>
                  <a:pt x="1516" y="1232"/>
                </a:cubicBezTo>
                <a:cubicBezTo>
                  <a:pt x="1516" y="1232"/>
                  <a:pt x="1516" y="1232"/>
                  <a:pt x="1516" y="1232"/>
                </a:cubicBezTo>
                <a:cubicBezTo>
                  <a:pt x="1535" y="1200"/>
                  <a:pt x="1552" y="1167"/>
                  <a:pt x="1566" y="1133"/>
                </a:cubicBezTo>
                <a:cubicBezTo>
                  <a:pt x="1578" y="1104"/>
                  <a:pt x="1588" y="1074"/>
                  <a:pt x="1597" y="1043"/>
                </a:cubicBezTo>
                <a:cubicBezTo>
                  <a:pt x="1598" y="1039"/>
                  <a:pt x="1603" y="1036"/>
                  <a:pt x="1608" y="1037"/>
                </a:cubicBezTo>
                <a:cubicBezTo>
                  <a:pt x="1610" y="1038"/>
                  <a:pt x="1612" y="1039"/>
                  <a:pt x="1613" y="1041"/>
                </a:cubicBezTo>
                <a:cubicBezTo>
                  <a:pt x="1614" y="1043"/>
                  <a:pt x="1614" y="1046"/>
                  <a:pt x="1613" y="1048"/>
                </a:cubicBezTo>
                <a:cubicBezTo>
                  <a:pt x="1605" y="1079"/>
                  <a:pt x="1594" y="1110"/>
                  <a:pt x="1581" y="1140"/>
                </a:cubicBezTo>
                <a:cubicBezTo>
                  <a:pt x="1567" y="1174"/>
                  <a:pt x="1550" y="1208"/>
                  <a:pt x="1531" y="1240"/>
                </a:cubicBezTo>
                <a:cubicBezTo>
                  <a:pt x="1531" y="1241"/>
                  <a:pt x="1531" y="1241"/>
                  <a:pt x="1531" y="1241"/>
                </a:cubicBezTo>
                <a:cubicBezTo>
                  <a:pt x="1530" y="1241"/>
                  <a:pt x="1530" y="1241"/>
                  <a:pt x="1530" y="1242"/>
                </a:cubicBezTo>
                <a:cubicBezTo>
                  <a:pt x="1529" y="1244"/>
                  <a:pt x="1526" y="1246"/>
                  <a:pt x="1523" y="1246"/>
                </a:cubicBezTo>
                <a:close/>
                <a:moveTo>
                  <a:pt x="42" y="1060"/>
                </a:moveTo>
                <a:cubicBezTo>
                  <a:pt x="38" y="1060"/>
                  <a:pt x="35" y="1058"/>
                  <a:pt x="34" y="1054"/>
                </a:cubicBezTo>
                <a:cubicBezTo>
                  <a:pt x="33" y="1052"/>
                  <a:pt x="33" y="1050"/>
                  <a:pt x="34" y="1048"/>
                </a:cubicBezTo>
                <a:cubicBezTo>
                  <a:pt x="35" y="1046"/>
                  <a:pt x="37" y="1044"/>
                  <a:pt x="39" y="1043"/>
                </a:cubicBezTo>
                <a:cubicBezTo>
                  <a:pt x="44" y="1042"/>
                  <a:pt x="49" y="1045"/>
                  <a:pt x="50" y="1049"/>
                </a:cubicBezTo>
                <a:cubicBezTo>
                  <a:pt x="51" y="1051"/>
                  <a:pt x="50" y="1054"/>
                  <a:pt x="49" y="1056"/>
                </a:cubicBezTo>
                <a:cubicBezTo>
                  <a:pt x="48" y="1058"/>
                  <a:pt x="46" y="1059"/>
                  <a:pt x="44" y="1060"/>
                </a:cubicBezTo>
                <a:cubicBezTo>
                  <a:pt x="43" y="1060"/>
                  <a:pt x="43" y="1060"/>
                  <a:pt x="42" y="1060"/>
                </a:cubicBezTo>
                <a:close/>
                <a:moveTo>
                  <a:pt x="34" y="1033"/>
                </a:moveTo>
                <a:cubicBezTo>
                  <a:pt x="30" y="1033"/>
                  <a:pt x="27" y="1030"/>
                  <a:pt x="26" y="1026"/>
                </a:cubicBezTo>
                <a:cubicBezTo>
                  <a:pt x="18" y="995"/>
                  <a:pt x="12" y="963"/>
                  <a:pt x="8" y="931"/>
                </a:cubicBezTo>
                <a:cubicBezTo>
                  <a:pt x="3" y="895"/>
                  <a:pt x="0" y="859"/>
                  <a:pt x="0" y="822"/>
                </a:cubicBezTo>
                <a:cubicBezTo>
                  <a:pt x="0" y="821"/>
                  <a:pt x="1" y="820"/>
                  <a:pt x="1" y="818"/>
                </a:cubicBezTo>
                <a:cubicBezTo>
                  <a:pt x="1" y="817"/>
                  <a:pt x="1" y="817"/>
                  <a:pt x="1" y="817"/>
                </a:cubicBezTo>
                <a:cubicBezTo>
                  <a:pt x="1" y="812"/>
                  <a:pt x="4" y="809"/>
                  <a:pt x="9" y="809"/>
                </a:cubicBezTo>
                <a:cubicBezTo>
                  <a:pt x="9" y="809"/>
                  <a:pt x="9" y="809"/>
                  <a:pt x="9" y="809"/>
                </a:cubicBezTo>
                <a:cubicBezTo>
                  <a:pt x="11" y="809"/>
                  <a:pt x="13" y="810"/>
                  <a:pt x="15" y="811"/>
                </a:cubicBezTo>
                <a:cubicBezTo>
                  <a:pt x="17" y="813"/>
                  <a:pt x="17" y="815"/>
                  <a:pt x="17" y="817"/>
                </a:cubicBezTo>
                <a:cubicBezTo>
                  <a:pt x="17" y="819"/>
                  <a:pt x="17" y="821"/>
                  <a:pt x="17" y="822"/>
                </a:cubicBezTo>
                <a:cubicBezTo>
                  <a:pt x="17" y="858"/>
                  <a:pt x="20" y="894"/>
                  <a:pt x="25" y="929"/>
                </a:cubicBezTo>
                <a:cubicBezTo>
                  <a:pt x="29" y="960"/>
                  <a:pt x="35" y="992"/>
                  <a:pt x="43" y="1022"/>
                </a:cubicBezTo>
                <a:cubicBezTo>
                  <a:pt x="44" y="1027"/>
                  <a:pt x="41" y="1031"/>
                  <a:pt x="36" y="1033"/>
                </a:cubicBezTo>
                <a:cubicBezTo>
                  <a:pt x="36" y="1033"/>
                  <a:pt x="35" y="1033"/>
                  <a:pt x="34" y="1033"/>
                </a:cubicBezTo>
                <a:close/>
                <a:moveTo>
                  <a:pt x="1613" y="1027"/>
                </a:moveTo>
                <a:cubicBezTo>
                  <a:pt x="1612" y="1027"/>
                  <a:pt x="1611" y="1027"/>
                  <a:pt x="1611" y="1027"/>
                </a:cubicBezTo>
                <a:cubicBezTo>
                  <a:pt x="1608" y="1026"/>
                  <a:pt x="1606" y="1025"/>
                  <a:pt x="1605" y="1023"/>
                </a:cubicBezTo>
                <a:cubicBezTo>
                  <a:pt x="1604" y="1021"/>
                  <a:pt x="1604" y="1018"/>
                  <a:pt x="1604" y="1016"/>
                </a:cubicBezTo>
                <a:cubicBezTo>
                  <a:pt x="1605" y="1012"/>
                  <a:pt x="1610" y="1009"/>
                  <a:pt x="1615" y="1010"/>
                </a:cubicBezTo>
                <a:cubicBezTo>
                  <a:pt x="1619" y="1011"/>
                  <a:pt x="1622" y="1016"/>
                  <a:pt x="1621" y="1020"/>
                </a:cubicBezTo>
                <a:cubicBezTo>
                  <a:pt x="1620" y="1024"/>
                  <a:pt x="1617" y="1027"/>
                  <a:pt x="1613" y="1027"/>
                </a:cubicBezTo>
                <a:close/>
                <a:moveTo>
                  <a:pt x="1619" y="999"/>
                </a:moveTo>
                <a:cubicBezTo>
                  <a:pt x="1618" y="999"/>
                  <a:pt x="1618" y="999"/>
                  <a:pt x="1617" y="999"/>
                </a:cubicBezTo>
                <a:cubicBezTo>
                  <a:pt x="1613" y="998"/>
                  <a:pt x="1610" y="994"/>
                  <a:pt x="1611" y="989"/>
                </a:cubicBezTo>
                <a:cubicBezTo>
                  <a:pt x="1614" y="973"/>
                  <a:pt x="1617" y="956"/>
                  <a:pt x="1619" y="940"/>
                </a:cubicBezTo>
                <a:cubicBezTo>
                  <a:pt x="1622" y="919"/>
                  <a:pt x="1625" y="899"/>
                  <a:pt x="1626" y="878"/>
                </a:cubicBezTo>
                <a:cubicBezTo>
                  <a:pt x="1627" y="860"/>
                  <a:pt x="1628" y="842"/>
                  <a:pt x="1628" y="823"/>
                </a:cubicBezTo>
                <a:cubicBezTo>
                  <a:pt x="1628" y="810"/>
                  <a:pt x="1628" y="796"/>
                  <a:pt x="1627" y="783"/>
                </a:cubicBezTo>
                <a:cubicBezTo>
                  <a:pt x="1627" y="781"/>
                  <a:pt x="1628" y="779"/>
                  <a:pt x="1629" y="777"/>
                </a:cubicBezTo>
                <a:cubicBezTo>
                  <a:pt x="1631" y="775"/>
                  <a:pt x="1633" y="774"/>
                  <a:pt x="1635" y="774"/>
                </a:cubicBezTo>
                <a:cubicBezTo>
                  <a:pt x="1640" y="774"/>
                  <a:pt x="1644" y="778"/>
                  <a:pt x="1644" y="782"/>
                </a:cubicBezTo>
                <a:cubicBezTo>
                  <a:pt x="1645" y="796"/>
                  <a:pt x="1645" y="810"/>
                  <a:pt x="1645" y="823"/>
                </a:cubicBezTo>
                <a:cubicBezTo>
                  <a:pt x="1645" y="842"/>
                  <a:pt x="1644" y="861"/>
                  <a:pt x="1643" y="879"/>
                </a:cubicBezTo>
                <a:cubicBezTo>
                  <a:pt x="1642" y="900"/>
                  <a:pt x="1639" y="921"/>
                  <a:pt x="1636" y="942"/>
                </a:cubicBezTo>
                <a:cubicBezTo>
                  <a:pt x="1634" y="959"/>
                  <a:pt x="1631" y="976"/>
                  <a:pt x="1627" y="992"/>
                </a:cubicBezTo>
                <a:cubicBezTo>
                  <a:pt x="1626" y="996"/>
                  <a:pt x="1623" y="999"/>
                  <a:pt x="1619" y="999"/>
                </a:cubicBezTo>
                <a:close/>
                <a:moveTo>
                  <a:pt x="10" y="797"/>
                </a:moveTo>
                <a:cubicBezTo>
                  <a:pt x="10" y="797"/>
                  <a:pt x="9" y="797"/>
                  <a:pt x="9" y="797"/>
                </a:cubicBezTo>
                <a:cubicBezTo>
                  <a:pt x="7" y="797"/>
                  <a:pt x="5" y="796"/>
                  <a:pt x="3" y="795"/>
                </a:cubicBezTo>
                <a:cubicBezTo>
                  <a:pt x="2" y="793"/>
                  <a:pt x="1" y="791"/>
                  <a:pt x="1" y="789"/>
                </a:cubicBezTo>
                <a:cubicBezTo>
                  <a:pt x="1" y="784"/>
                  <a:pt x="5" y="780"/>
                  <a:pt x="10" y="780"/>
                </a:cubicBezTo>
                <a:cubicBezTo>
                  <a:pt x="12" y="780"/>
                  <a:pt x="14" y="781"/>
                  <a:pt x="16" y="783"/>
                </a:cubicBezTo>
                <a:cubicBezTo>
                  <a:pt x="17" y="785"/>
                  <a:pt x="18" y="787"/>
                  <a:pt x="18" y="789"/>
                </a:cubicBezTo>
                <a:cubicBezTo>
                  <a:pt x="18" y="794"/>
                  <a:pt x="14" y="797"/>
                  <a:pt x="10" y="797"/>
                </a:cubicBezTo>
                <a:close/>
                <a:moveTo>
                  <a:pt x="11" y="769"/>
                </a:moveTo>
                <a:cubicBezTo>
                  <a:pt x="11" y="769"/>
                  <a:pt x="11" y="769"/>
                  <a:pt x="11" y="769"/>
                </a:cubicBezTo>
                <a:cubicBezTo>
                  <a:pt x="8" y="769"/>
                  <a:pt x="6" y="768"/>
                  <a:pt x="5" y="766"/>
                </a:cubicBezTo>
                <a:cubicBezTo>
                  <a:pt x="3" y="764"/>
                  <a:pt x="3" y="762"/>
                  <a:pt x="3" y="760"/>
                </a:cubicBezTo>
                <a:cubicBezTo>
                  <a:pt x="3" y="754"/>
                  <a:pt x="4" y="748"/>
                  <a:pt x="5" y="741"/>
                </a:cubicBezTo>
                <a:cubicBezTo>
                  <a:pt x="7" y="715"/>
                  <a:pt x="11" y="689"/>
                  <a:pt x="16" y="664"/>
                </a:cubicBezTo>
                <a:cubicBezTo>
                  <a:pt x="16" y="664"/>
                  <a:pt x="16" y="664"/>
                  <a:pt x="16" y="664"/>
                </a:cubicBezTo>
                <a:cubicBezTo>
                  <a:pt x="16" y="664"/>
                  <a:pt x="16" y="663"/>
                  <a:pt x="16" y="663"/>
                </a:cubicBezTo>
                <a:cubicBezTo>
                  <a:pt x="24" y="626"/>
                  <a:pt x="34" y="589"/>
                  <a:pt x="46" y="554"/>
                </a:cubicBezTo>
                <a:cubicBezTo>
                  <a:pt x="48" y="549"/>
                  <a:pt x="52" y="547"/>
                  <a:pt x="57" y="548"/>
                </a:cubicBezTo>
                <a:cubicBezTo>
                  <a:pt x="61" y="550"/>
                  <a:pt x="64" y="555"/>
                  <a:pt x="62" y="559"/>
                </a:cubicBezTo>
                <a:cubicBezTo>
                  <a:pt x="50" y="594"/>
                  <a:pt x="40" y="631"/>
                  <a:pt x="33" y="667"/>
                </a:cubicBezTo>
                <a:cubicBezTo>
                  <a:pt x="28" y="692"/>
                  <a:pt x="24" y="717"/>
                  <a:pt x="21" y="743"/>
                </a:cubicBezTo>
                <a:cubicBezTo>
                  <a:pt x="21" y="749"/>
                  <a:pt x="20" y="755"/>
                  <a:pt x="20" y="761"/>
                </a:cubicBezTo>
                <a:cubicBezTo>
                  <a:pt x="19" y="766"/>
                  <a:pt x="16" y="769"/>
                  <a:pt x="11" y="769"/>
                </a:cubicBezTo>
                <a:close/>
                <a:moveTo>
                  <a:pt x="1634" y="763"/>
                </a:moveTo>
                <a:cubicBezTo>
                  <a:pt x="1629" y="763"/>
                  <a:pt x="1625" y="760"/>
                  <a:pt x="1625" y="755"/>
                </a:cubicBezTo>
                <a:cubicBezTo>
                  <a:pt x="1625" y="755"/>
                  <a:pt x="1625" y="755"/>
                  <a:pt x="1625" y="755"/>
                </a:cubicBezTo>
                <a:cubicBezTo>
                  <a:pt x="1625" y="753"/>
                  <a:pt x="1626" y="751"/>
                  <a:pt x="1627" y="749"/>
                </a:cubicBezTo>
                <a:cubicBezTo>
                  <a:pt x="1629" y="747"/>
                  <a:pt x="1631" y="746"/>
                  <a:pt x="1633" y="746"/>
                </a:cubicBezTo>
                <a:cubicBezTo>
                  <a:pt x="1638" y="746"/>
                  <a:pt x="1642" y="749"/>
                  <a:pt x="1642" y="754"/>
                </a:cubicBezTo>
                <a:cubicBezTo>
                  <a:pt x="1642" y="754"/>
                  <a:pt x="1642" y="754"/>
                  <a:pt x="1642" y="754"/>
                </a:cubicBezTo>
                <a:cubicBezTo>
                  <a:pt x="1642" y="754"/>
                  <a:pt x="1642" y="754"/>
                  <a:pt x="1642" y="754"/>
                </a:cubicBezTo>
                <a:cubicBezTo>
                  <a:pt x="1642" y="756"/>
                  <a:pt x="1641" y="758"/>
                  <a:pt x="1640" y="760"/>
                </a:cubicBezTo>
                <a:cubicBezTo>
                  <a:pt x="1639" y="762"/>
                  <a:pt x="1637" y="763"/>
                  <a:pt x="1634" y="763"/>
                </a:cubicBezTo>
                <a:cubicBezTo>
                  <a:pt x="1634" y="763"/>
                  <a:pt x="1634" y="763"/>
                  <a:pt x="1634" y="763"/>
                </a:cubicBezTo>
                <a:close/>
                <a:moveTo>
                  <a:pt x="1631" y="735"/>
                </a:moveTo>
                <a:cubicBezTo>
                  <a:pt x="1626" y="735"/>
                  <a:pt x="1623" y="732"/>
                  <a:pt x="1622" y="727"/>
                </a:cubicBezTo>
                <a:cubicBezTo>
                  <a:pt x="1618" y="695"/>
                  <a:pt x="1612" y="662"/>
                  <a:pt x="1605" y="630"/>
                </a:cubicBezTo>
                <a:cubicBezTo>
                  <a:pt x="1603" y="626"/>
                  <a:pt x="1606" y="621"/>
                  <a:pt x="1611" y="620"/>
                </a:cubicBezTo>
                <a:cubicBezTo>
                  <a:pt x="1615" y="619"/>
                  <a:pt x="1620" y="622"/>
                  <a:pt x="1621" y="626"/>
                </a:cubicBezTo>
                <a:cubicBezTo>
                  <a:pt x="1629" y="659"/>
                  <a:pt x="1635" y="692"/>
                  <a:pt x="1639" y="725"/>
                </a:cubicBezTo>
                <a:cubicBezTo>
                  <a:pt x="1640" y="730"/>
                  <a:pt x="1636" y="734"/>
                  <a:pt x="1632" y="735"/>
                </a:cubicBezTo>
                <a:cubicBezTo>
                  <a:pt x="1631" y="735"/>
                  <a:pt x="1631" y="735"/>
                  <a:pt x="1631" y="735"/>
                </a:cubicBezTo>
                <a:close/>
                <a:moveTo>
                  <a:pt x="1592" y="566"/>
                </a:moveTo>
                <a:cubicBezTo>
                  <a:pt x="1588" y="566"/>
                  <a:pt x="1585" y="563"/>
                  <a:pt x="1584" y="560"/>
                </a:cubicBezTo>
                <a:cubicBezTo>
                  <a:pt x="1573" y="530"/>
                  <a:pt x="1561" y="500"/>
                  <a:pt x="1547" y="472"/>
                </a:cubicBezTo>
                <a:cubicBezTo>
                  <a:pt x="1546" y="470"/>
                  <a:pt x="1546" y="468"/>
                  <a:pt x="1547" y="465"/>
                </a:cubicBezTo>
                <a:cubicBezTo>
                  <a:pt x="1548" y="463"/>
                  <a:pt x="1549" y="462"/>
                  <a:pt x="1551" y="461"/>
                </a:cubicBezTo>
                <a:cubicBezTo>
                  <a:pt x="1556" y="459"/>
                  <a:pt x="1561" y="461"/>
                  <a:pt x="1563" y="465"/>
                </a:cubicBezTo>
                <a:cubicBezTo>
                  <a:pt x="1577" y="494"/>
                  <a:pt x="1589" y="524"/>
                  <a:pt x="1600" y="554"/>
                </a:cubicBezTo>
                <a:cubicBezTo>
                  <a:pt x="1601" y="556"/>
                  <a:pt x="1600" y="559"/>
                  <a:pt x="1599" y="561"/>
                </a:cubicBezTo>
                <a:cubicBezTo>
                  <a:pt x="1598" y="563"/>
                  <a:pt x="1597" y="564"/>
                  <a:pt x="1595" y="565"/>
                </a:cubicBezTo>
                <a:cubicBezTo>
                  <a:pt x="1594" y="565"/>
                  <a:pt x="1593" y="566"/>
                  <a:pt x="1592" y="566"/>
                </a:cubicBezTo>
                <a:close/>
                <a:moveTo>
                  <a:pt x="64" y="538"/>
                </a:moveTo>
                <a:cubicBezTo>
                  <a:pt x="64" y="538"/>
                  <a:pt x="64" y="538"/>
                  <a:pt x="64" y="538"/>
                </a:cubicBezTo>
                <a:cubicBezTo>
                  <a:pt x="64" y="538"/>
                  <a:pt x="64" y="538"/>
                  <a:pt x="64" y="538"/>
                </a:cubicBezTo>
                <a:cubicBezTo>
                  <a:pt x="63" y="538"/>
                  <a:pt x="62" y="538"/>
                  <a:pt x="61" y="538"/>
                </a:cubicBezTo>
                <a:cubicBezTo>
                  <a:pt x="56" y="536"/>
                  <a:pt x="54" y="531"/>
                  <a:pt x="56" y="527"/>
                </a:cubicBezTo>
                <a:cubicBezTo>
                  <a:pt x="58" y="522"/>
                  <a:pt x="63" y="520"/>
                  <a:pt x="67" y="522"/>
                </a:cubicBezTo>
                <a:cubicBezTo>
                  <a:pt x="71" y="524"/>
                  <a:pt x="73" y="528"/>
                  <a:pt x="72" y="533"/>
                </a:cubicBezTo>
                <a:cubicBezTo>
                  <a:pt x="72" y="533"/>
                  <a:pt x="72" y="533"/>
                  <a:pt x="72" y="533"/>
                </a:cubicBezTo>
                <a:cubicBezTo>
                  <a:pt x="70" y="536"/>
                  <a:pt x="67" y="538"/>
                  <a:pt x="64" y="538"/>
                </a:cubicBezTo>
                <a:close/>
                <a:moveTo>
                  <a:pt x="74" y="512"/>
                </a:moveTo>
                <a:cubicBezTo>
                  <a:pt x="73" y="512"/>
                  <a:pt x="72" y="512"/>
                  <a:pt x="71" y="511"/>
                </a:cubicBezTo>
                <a:cubicBezTo>
                  <a:pt x="69" y="510"/>
                  <a:pt x="67" y="509"/>
                  <a:pt x="67" y="507"/>
                </a:cubicBezTo>
                <a:cubicBezTo>
                  <a:pt x="66" y="505"/>
                  <a:pt x="66" y="502"/>
                  <a:pt x="67" y="500"/>
                </a:cubicBezTo>
                <a:cubicBezTo>
                  <a:pt x="76" y="479"/>
                  <a:pt x="86" y="458"/>
                  <a:pt x="96" y="438"/>
                </a:cubicBezTo>
                <a:cubicBezTo>
                  <a:pt x="101" y="430"/>
                  <a:pt x="105" y="421"/>
                  <a:pt x="110" y="413"/>
                </a:cubicBezTo>
                <a:cubicBezTo>
                  <a:pt x="129" y="380"/>
                  <a:pt x="150" y="349"/>
                  <a:pt x="174" y="318"/>
                </a:cubicBezTo>
                <a:cubicBezTo>
                  <a:pt x="176" y="315"/>
                  <a:pt x="182" y="314"/>
                  <a:pt x="185" y="317"/>
                </a:cubicBezTo>
                <a:cubicBezTo>
                  <a:pt x="189" y="320"/>
                  <a:pt x="190" y="325"/>
                  <a:pt x="187" y="329"/>
                </a:cubicBezTo>
                <a:cubicBezTo>
                  <a:pt x="164" y="358"/>
                  <a:pt x="143" y="390"/>
                  <a:pt x="125" y="422"/>
                </a:cubicBezTo>
                <a:cubicBezTo>
                  <a:pt x="120" y="430"/>
                  <a:pt x="116" y="438"/>
                  <a:pt x="111" y="446"/>
                </a:cubicBezTo>
                <a:cubicBezTo>
                  <a:pt x="101" y="466"/>
                  <a:pt x="91" y="486"/>
                  <a:pt x="82" y="507"/>
                </a:cubicBezTo>
                <a:cubicBezTo>
                  <a:pt x="81" y="510"/>
                  <a:pt x="78" y="512"/>
                  <a:pt x="74" y="512"/>
                </a:cubicBezTo>
                <a:close/>
                <a:moveTo>
                  <a:pt x="1542" y="451"/>
                </a:moveTo>
                <a:cubicBezTo>
                  <a:pt x="1539" y="451"/>
                  <a:pt x="1536" y="450"/>
                  <a:pt x="1535" y="447"/>
                </a:cubicBezTo>
                <a:cubicBezTo>
                  <a:pt x="1533" y="443"/>
                  <a:pt x="1534" y="438"/>
                  <a:pt x="1538" y="436"/>
                </a:cubicBezTo>
                <a:cubicBezTo>
                  <a:pt x="1542" y="433"/>
                  <a:pt x="1548" y="435"/>
                  <a:pt x="1550" y="439"/>
                </a:cubicBezTo>
                <a:cubicBezTo>
                  <a:pt x="1551" y="441"/>
                  <a:pt x="1551" y="443"/>
                  <a:pt x="1550" y="446"/>
                </a:cubicBezTo>
                <a:cubicBezTo>
                  <a:pt x="1550" y="448"/>
                  <a:pt x="1548" y="449"/>
                  <a:pt x="1546" y="451"/>
                </a:cubicBezTo>
                <a:cubicBezTo>
                  <a:pt x="1545" y="451"/>
                  <a:pt x="1544" y="451"/>
                  <a:pt x="1542" y="451"/>
                </a:cubicBezTo>
                <a:close/>
                <a:moveTo>
                  <a:pt x="1529" y="427"/>
                </a:moveTo>
                <a:cubicBezTo>
                  <a:pt x="1526" y="427"/>
                  <a:pt x="1523" y="425"/>
                  <a:pt x="1521" y="422"/>
                </a:cubicBezTo>
                <a:cubicBezTo>
                  <a:pt x="1503" y="390"/>
                  <a:pt x="1482" y="359"/>
                  <a:pt x="1459" y="329"/>
                </a:cubicBezTo>
                <a:cubicBezTo>
                  <a:pt x="1449" y="317"/>
                  <a:pt x="1439" y="304"/>
                  <a:pt x="1428" y="292"/>
                </a:cubicBezTo>
                <a:cubicBezTo>
                  <a:pt x="1418" y="280"/>
                  <a:pt x="1407" y="269"/>
                  <a:pt x="1397" y="258"/>
                </a:cubicBezTo>
                <a:cubicBezTo>
                  <a:pt x="1393" y="255"/>
                  <a:pt x="1393" y="249"/>
                  <a:pt x="1397" y="246"/>
                </a:cubicBezTo>
                <a:cubicBezTo>
                  <a:pt x="1400" y="243"/>
                  <a:pt x="1405" y="243"/>
                  <a:pt x="1409" y="246"/>
                </a:cubicBezTo>
                <a:cubicBezTo>
                  <a:pt x="1420" y="257"/>
                  <a:pt x="1431" y="269"/>
                  <a:pt x="1441" y="281"/>
                </a:cubicBezTo>
                <a:cubicBezTo>
                  <a:pt x="1452" y="293"/>
                  <a:pt x="1462" y="306"/>
                  <a:pt x="1473" y="319"/>
                </a:cubicBezTo>
                <a:cubicBezTo>
                  <a:pt x="1496" y="349"/>
                  <a:pt x="1517" y="381"/>
                  <a:pt x="1536" y="414"/>
                </a:cubicBezTo>
                <a:cubicBezTo>
                  <a:pt x="1538" y="418"/>
                  <a:pt x="1537" y="423"/>
                  <a:pt x="1533" y="426"/>
                </a:cubicBezTo>
                <a:cubicBezTo>
                  <a:pt x="1532" y="426"/>
                  <a:pt x="1530" y="427"/>
                  <a:pt x="1529" y="427"/>
                </a:cubicBezTo>
                <a:close/>
                <a:moveTo>
                  <a:pt x="198" y="310"/>
                </a:moveTo>
                <a:cubicBezTo>
                  <a:pt x="196" y="310"/>
                  <a:pt x="194" y="309"/>
                  <a:pt x="193" y="308"/>
                </a:cubicBezTo>
                <a:cubicBezTo>
                  <a:pt x="191" y="307"/>
                  <a:pt x="190" y="305"/>
                  <a:pt x="190" y="302"/>
                </a:cubicBezTo>
                <a:cubicBezTo>
                  <a:pt x="189" y="300"/>
                  <a:pt x="190" y="298"/>
                  <a:pt x="191" y="296"/>
                </a:cubicBezTo>
                <a:cubicBezTo>
                  <a:pt x="194" y="293"/>
                  <a:pt x="200" y="292"/>
                  <a:pt x="203" y="295"/>
                </a:cubicBezTo>
                <a:cubicBezTo>
                  <a:pt x="207" y="298"/>
                  <a:pt x="208" y="303"/>
                  <a:pt x="205" y="307"/>
                </a:cubicBezTo>
                <a:cubicBezTo>
                  <a:pt x="204" y="307"/>
                  <a:pt x="204" y="307"/>
                  <a:pt x="204" y="307"/>
                </a:cubicBezTo>
                <a:cubicBezTo>
                  <a:pt x="203" y="309"/>
                  <a:pt x="200" y="310"/>
                  <a:pt x="198" y="310"/>
                </a:cubicBezTo>
                <a:close/>
                <a:moveTo>
                  <a:pt x="216" y="289"/>
                </a:moveTo>
                <a:cubicBezTo>
                  <a:pt x="214" y="289"/>
                  <a:pt x="212" y="288"/>
                  <a:pt x="211" y="287"/>
                </a:cubicBezTo>
                <a:cubicBezTo>
                  <a:pt x="209" y="285"/>
                  <a:pt x="208" y="283"/>
                  <a:pt x="208" y="281"/>
                </a:cubicBezTo>
                <a:cubicBezTo>
                  <a:pt x="208" y="278"/>
                  <a:pt x="209" y="276"/>
                  <a:pt x="210" y="275"/>
                </a:cubicBezTo>
                <a:cubicBezTo>
                  <a:pt x="232" y="250"/>
                  <a:pt x="255" y="227"/>
                  <a:pt x="279" y="206"/>
                </a:cubicBezTo>
                <a:cubicBezTo>
                  <a:pt x="284" y="201"/>
                  <a:pt x="290" y="197"/>
                  <a:pt x="295" y="192"/>
                </a:cubicBezTo>
                <a:cubicBezTo>
                  <a:pt x="319" y="172"/>
                  <a:pt x="344" y="154"/>
                  <a:pt x="370" y="137"/>
                </a:cubicBezTo>
                <a:cubicBezTo>
                  <a:pt x="370" y="137"/>
                  <a:pt x="370" y="137"/>
                  <a:pt x="370" y="137"/>
                </a:cubicBezTo>
                <a:cubicBezTo>
                  <a:pt x="374" y="134"/>
                  <a:pt x="379" y="135"/>
                  <a:pt x="381" y="139"/>
                </a:cubicBezTo>
                <a:cubicBezTo>
                  <a:pt x="383" y="141"/>
                  <a:pt x="383" y="143"/>
                  <a:pt x="383" y="145"/>
                </a:cubicBezTo>
                <a:cubicBezTo>
                  <a:pt x="382" y="148"/>
                  <a:pt x="381" y="150"/>
                  <a:pt x="379" y="151"/>
                </a:cubicBezTo>
                <a:cubicBezTo>
                  <a:pt x="354" y="168"/>
                  <a:pt x="329" y="186"/>
                  <a:pt x="306" y="205"/>
                </a:cubicBezTo>
                <a:cubicBezTo>
                  <a:pt x="301" y="210"/>
                  <a:pt x="295" y="214"/>
                  <a:pt x="290" y="219"/>
                </a:cubicBezTo>
                <a:cubicBezTo>
                  <a:pt x="267" y="240"/>
                  <a:pt x="244" y="262"/>
                  <a:pt x="223" y="286"/>
                </a:cubicBezTo>
                <a:cubicBezTo>
                  <a:pt x="221" y="288"/>
                  <a:pt x="219" y="289"/>
                  <a:pt x="216" y="289"/>
                </a:cubicBezTo>
                <a:close/>
                <a:moveTo>
                  <a:pt x="1382" y="241"/>
                </a:moveTo>
                <a:cubicBezTo>
                  <a:pt x="1380" y="241"/>
                  <a:pt x="1378" y="240"/>
                  <a:pt x="1377" y="238"/>
                </a:cubicBezTo>
                <a:cubicBezTo>
                  <a:pt x="1375" y="237"/>
                  <a:pt x="1374" y="235"/>
                  <a:pt x="1374" y="232"/>
                </a:cubicBezTo>
                <a:cubicBezTo>
                  <a:pt x="1374" y="230"/>
                  <a:pt x="1375" y="228"/>
                  <a:pt x="1376" y="226"/>
                </a:cubicBezTo>
                <a:cubicBezTo>
                  <a:pt x="1379" y="223"/>
                  <a:pt x="1385" y="223"/>
                  <a:pt x="1388" y="226"/>
                </a:cubicBezTo>
                <a:cubicBezTo>
                  <a:pt x="1390" y="228"/>
                  <a:pt x="1391" y="230"/>
                  <a:pt x="1391" y="232"/>
                </a:cubicBezTo>
                <a:cubicBezTo>
                  <a:pt x="1391" y="234"/>
                  <a:pt x="1390" y="236"/>
                  <a:pt x="1389" y="238"/>
                </a:cubicBezTo>
                <a:cubicBezTo>
                  <a:pt x="1387" y="240"/>
                  <a:pt x="1385" y="241"/>
                  <a:pt x="1382" y="241"/>
                </a:cubicBezTo>
                <a:close/>
                <a:moveTo>
                  <a:pt x="1361" y="222"/>
                </a:moveTo>
                <a:cubicBezTo>
                  <a:pt x="1359" y="222"/>
                  <a:pt x="1357" y="221"/>
                  <a:pt x="1356" y="219"/>
                </a:cubicBezTo>
                <a:cubicBezTo>
                  <a:pt x="1328" y="195"/>
                  <a:pt x="1298" y="172"/>
                  <a:pt x="1267" y="151"/>
                </a:cubicBezTo>
                <a:cubicBezTo>
                  <a:pt x="1241" y="134"/>
                  <a:pt x="1213" y="118"/>
                  <a:pt x="1185" y="104"/>
                </a:cubicBezTo>
                <a:cubicBezTo>
                  <a:pt x="1183" y="103"/>
                  <a:pt x="1181" y="101"/>
                  <a:pt x="1180" y="99"/>
                </a:cubicBezTo>
                <a:cubicBezTo>
                  <a:pt x="1180" y="97"/>
                  <a:pt x="1180" y="94"/>
                  <a:pt x="1181" y="92"/>
                </a:cubicBezTo>
                <a:cubicBezTo>
                  <a:pt x="1183" y="88"/>
                  <a:pt x="1188" y="87"/>
                  <a:pt x="1192" y="89"/>
                </a:cubicBezTo>
                <a:cubicBezTo>
                  <a:pt x="1221" y="103"/>
                  <a:pt x="1249" y="119"/>
                  <a:pt x="1276" y="137"/>
                </a:cubicBezTo>
                <a:cubicBezTo>
                  <a:pt x="1308" y="158"/>
                  <a:pt x="1339" y="182"/>
                  <a:pt x="1367" y="207"/>
                </a:cubicBezTo>
                <a:cubicBezTo>
                  <a:pt x="1367" y="207"/>
                  <a:pt x="1367" y="207"/>
                  <a:pt x="1367" y="207"/>
                </a:cubicBezTo>
                <a:cubicBezTo>
                  <a:pt x="1371" y="210"/>
                  <a:pt x="1371" y="215"/>
                  <a:pt x="1368" y="219"/>
                </a:cubicBezTo>
                <a:cubicBezTo>
                  <a:pt x="1366" y="221"/>
                  <a:pt x="1364" y="222"/>
                  <a:pt x="1361" y="222"/>
                </a:cubicBezTo>
                <a:close/>
                <a:moveTo>
                  <a:pt x="398" y="137"/>
                </a:moveTo>
                <a:cubicBezTo>
                  <a:pt x="395" y="137"/>
                  <a:pt x="393" y="136"/>
                  <a:pt x="391" y="133"/>
                </a:cubicBezTo>
                <a:cubicBezTo>
                  <a:pt x="390" y="131"/>
                  <a:pt x="390" y="129"/>
                  <a:pt x="390" y="127"/>
                </a:cubicBezTo>
                <a:cubicBezTo>
                  <a:pt x="391" y="124"/>
                  <a:pt x="392" y="123"/>
                  <a:pt x="394" y="121"/>
                </a:cubicBezTo>
                <a:cubicBezTo>
                  <a:pt x="398" y="119"/>
                  <a:pt x="403" y="120"/>
                  <a:pt x="406" y="124"/>
                </a:cubicBezTo>
                <a:cubicBezTo>
                  <a:pt x="408" y="128"/>
                  <a:pt x="407" y="133"/>
                  <a:pt x="403" y="136"/>
                </a:cubicBezTo>
                <a:cubicBezTo>
                  <a:pt x="401" y="137"/>
                  <a:pt x="400" y="137"/>
                  <a:pt x="398" y="137"/>
                </a:cubicBezTo>
                <a:close/>
                <a:moveTo>
                  <a:pt x="423" y="123"/>
                </a:moveTo>
                <a:cubicBezTo>
                  <a:pt x="423" y="123"/>
                  <a:pt x="423" y="123"/>
                  <a:pt x="423" y="123"/>
                </a:cubicBezTo>
                <a:cubicBezTo>
                  <a:pt x="420" y="123"/>
                  <a:pt x="417" y="121"/>
                  <a:pt x="415" y="118"/>
                </a:cubicBezTo>
                <a:cubicBezTo>
                  <a:pt x="413" y="114"/>
                  <a:pt x="414" y="109"/>
                  <a:pt x="419" y="107"/>
                </a:cubicBezTo>
                <a:cubicBezTo>
                  <a:pt x="447" y="91"/>
                  <a:pt x="476" y="77"/>
                  <a:pt x="506" y="64"/>
                </a:cubicBezTo>
                <a:cubicBezTo>
                  <a:pt x="528" y="55"/>
                  <a:pt x="550" y="47"/>
                  <a:pt x="572" y="40"/>
                </a:cubicBezTo>
                <a:cubicBezTo>
                  <a:pt x="586" y="36"/>
                  <a:pt x="600" y="32"/>
                  <a:pt x="614" y="28"/>
                </a:cubicBezTo>
                <a:cubicBezTo>
                  <a:pt x="619" y="27"/>
                  <a:pt x="623" y="29"/>
                  <a:pt x="624" y="34"/>
                </a:cubicBezTo>
                <a:cubicBezTo>
                  <a:pt x="625" y="36"/>
                  <a:pt x="625" y="38"/>
                  <a:pt x="624" y="40"/>
                </a:cubicBezTo>
                <a:cubicBezTo>
                  <a:pt x="622" y="42"/>
                  <a:pt x="621" y="44"/>
                  <a:pt x="618" y="44"/>
                </a:cubicBezTo>
                <a:cubicBezTo>
                  <a:pt x="605" y="48"/>
                  <a:pt x="591" y="52"/>
                  <a:pt x="577" y="56"/>
                </a:cubicBezTo>
                <a:cubicBezTo>
                  <a:pt x="555" y="63"/>
                  <a:pt x="534" y="71"/>
                  <a:pt x="512" y="80"/>
                </a:cubicBezTo>
                <a:cubicBezTo>
                  <a:pt x="483" y="92"/>
                  <a:pt x="454" y="106"/>
                  <a:pt x="427" y="122"/>
                </a:cubicBezTo>
                <a:cubicBezTo>
                  <a:pt x="426" y="122"/>
                  <a:pt x="424" y="123"/>
                  <a:pt x="423" y="123"/>
                </a:cubicBezTo>
                <a:close/>
                <a:moveTo>
                  <a:pt x="1163" y="92"/>
                </a:moveTo>
                <a:cubicBezTo>
                  <a:pt x="1162" y="92"/>
                  <a:pt x="1161" y="92"/>
                  <a:pt x="1160" y="92"/>
                </a:cubicBezTo>
                <a:cubicBezTo>
                  <a:pt x="1157" y="91"/>
                  <a:pt x="1156" y="89"/>
                  <a:pt x="1155" y="87"/>
                </a:cubicBezTo>
                <a:cubicBezTo>
                  <a:pt x="1154" y="85"/>
                  <a:pt x="1154" y="82"/>
                  <a:pt x="1155" y="80"/>
                </a:cubicBezTo>
                <a:cubicBezTo>
                  <a:pt x="1157" y="76"/>
                  <a:pt x="1162" y="74"/>
                  <a:pt x="1167" y="76"/>
                </a:cubicBezTo>
                <a:cubicBezTo>
                  <a:pt x="1171" y="78"/>
                  <a:pt x="1173" y="83"/>
                  <a:pt x="1171" y="87"/>
                </a:cubicBezTo>
                <a:cubicBezTo>
                  <a:pt x="1169" y="90"/>
                  <a:pt x="1166" y="92"/>
                  <a:pt x="1163" y="92"/>
                </a:cubicBezTo>
                <a:close/>
                <a:moveTo>
                  <a:pt x="1137" y="81"/>
                </a:moveTo>
                <a:cubicBezTo>
                  <a:pt x="1136" y="81"/>
                  <a:pt x="1135" y="81"/>
                  <a:pt x="1134" y="80"/>
                </a:cubicBezTo>
                <a:cubicBezTo>
                  <a:pt x="1100" y="66"/>
                  <a:pt x="1064" y="54"/>
                  <a:pt x="1028" y="44"/>
                </a:cubicBezTo>
                <a:cubicBezTo>
                  <a:pt x="1028" y="44"/>
                  <a:pt x="1028" y="44"/>
                  <a:pt x="1028" y="44"/>
                </a:cubicBezTo>
                <a:cubicBezTo>
                  <a:pt x="997" y="36"/>
                  <a:pt x="966" y="30"/>
                  <a:pt x="935" y="25"/>
                </a:cubicBezTo>
                <a:cubicBezTo>
                  <a:pt x="933" y="25"/>
                  <a:pt x="931" y="24"/>
                  <a:pt x="929" y="22"/>
                </a:cubicBezTo>
                <a:cubicBezTo>
                  <a:pt x="928" y="20"/>
                  <a:pt x="927" y="18"/>
                  <a:pt x="928" y="16"/>
                </a:cubicBezTo>
                <a:cubicBezTo>
                  <a:pt x="928" y="11"/>
                  <a:pt x="933" y="8"/>
                  <a:pt x="937" y="9"/>
                </a:cubicBezTo>
                <a:cubicBezTo>
                  <a:pt x="969" y="13"/>
                  <a:pt x="1001" y="20"/>
                  <a:pt x="1032" y="28"/>
                </a:cubicBezTo>
                <a:cubicBezTo>
                  <a:pt x="1069" y="38"/>
                  <a:pt x="1105" y="50"/>
                  <a:pt x="1140" y="65"/>
                </a:cubicBezTo>
                <a:cubicBezTo>
                  <a:pt x="1145" y="66"/>
                  <a:pt x="1147" y="71"/>
                  <a:pt x="1145" y="76"/>
                </a:cubicBezTo>
                <a:cubicBezTo>
                  <a:pt x="1144" y="79"/>
                  <a:pt x="1141" y="81"/>
                  <a:pt x="1137" y="81"/>
                </a:cubicBezTo>
                <a:close/>
                <a:moveTo>
                  <a:pt x="644" y="38"/>
                </a:moveTo>
                <a:cubicBezTo>
                  <a:pt x="640" y="38"/>
                  <a:pt x="636" y="35"/>
                  <a:pt x="635" y="31"/>
                </a:cubicBezTo>
                <a:cubicBezTo>
                  <a:pt x="634" y="27"/>
                  <a:pt x="637" y="22"/>
                  <a:pt x="642" y="21"/>
                </a:cubicBezTo>
                <a:cubicBezTo>
                  <a:pt x="646" y="20"/>
                  <a:pt x="651" y="23"/>
                  <a:pt x="652" y="27"/>
                </a:cubicBezTo>
                <a:cubicBezTo>
                  <a:pt x="653" y="32"/>
                  <a:pt x="650" y="37"/>
                  <a:pt x="646" y="38"/>
                </a:cubicBezTo>
                <a:cubicBezTo>
                  <a:pt x="645" y="38"/>
                  <a:pt x="644" y="38"/>
                  <a:pt x="644" y="38"/>
                </a:cubicBezTo>
                <a:close/>
                <a:moveTo>
                  <a:pt x="671" y="32"/>
                </a:moveTo>
                <a:cubicBezTo>
                  <a:pt x="667" y="32"/>
                  <a:pt x="664" y="29"/>
                  <a:pt x="663" y="25"/>
                </a:cubicBezTo>
                <a:cubicBezTo>
                  <a:pt x="663" y="23"/>
                  <a:pt x="663" y="21"/>
                  <a:pt x="664" y="19"/>
                </a:cubicBezTo>
                <a:cubicBezTo>
                  <a:pt x="666" y="17"/>
                  <a:pt x="668" y="16"/>
                  <a:pt x="670" y="15"/>
                </a:cubicBezTo>
                <a:cubicBezTo>
                  <a:pt x="702" y="9"/>
                  <a:pt x="734" y="5"/>
                  <a:pt x="766" y="3"/>
                </a:cubicBezTo>
                <a:cubicBezTo>
                  <a:pt x="766" y="3"/>
                  <a:pt x="766" y="3"/>
                  <a:pt x="766" y="3"/>
                </a:cubicBezTo>
                <a:cubicBezTo>
                  <a:pt x="804" y="0"/>
                  <a:pt x="843" y="0"/>
                  <a:pt x="880" y="3"/>
                </a:cubicBezTo>
                <a:cubicBezTo>
                  <a:pt x="885" y="3"/>
                  <a:pt x="888" y="7"/>
                  <a:pt x="888" y="12"/>
                </a:cubicBezTo>
                <a:cubicBezTo>
                  <a:pt x="888" y="16"/>
                  <a:pt x="884" y="20"/>
                  <a:pt x="879" y="20"/>
                </a:cubicBezTo>
                <a:cubicBezTo>
                  <a:pt x="842" y="17"/>
                  <a:pt x="804" y="17"/>
                  <a:pt x="767" y="20"/>
                </a:cubicBezTo>
                <a:cubicBezTo>
                  <a:pt x="767" y="20"/>
                  <a:pt x="767" y="20"/>
                  <a:pt x="767" y="20"/>
                </a:cubicBezTo>
                <a:cubicBezTo>
                  <a:pt x="736" y="22"/>
                  <a:pt x="704" y="26"/>
                  <a:pt x="673" y="32"/>
                </a:cubicBezTo>
                <a:cubicBezTo>
                  <a:pt x="672" y="32"/>
                  <a:pt x="672" y="32"/>
                  <a:pt x="671" y="32"/>
                </a:cubicBezTo>
                <a:close/>
                <a:moveTo>
                  <a:pt x="908" y="22"/>
                </a:moveTo>
                <a:cubicBezTo>
                  <a:pt x="908" y="22"/>
                  <a:pt x="907" y="22"/>
                  <a:pt x="907" y="22"/>
                </a:cubicBezTo>
                <a:cubicBezTo>
                  <a:pt x="905" y="22"/>
                  <a:pt x="903" y="21"/>
                  <a:pt x="901" y="19"/>
                </a:cubicBezTo>
                <a:cubicBezTo>
                  <a:pt x="900" y="17"/>
                  <a:pt x="899" y="15"/>
                  <a:pt x="899" y="13"/>
                </a:cubicBezTo>
                <a:cubicBezTo>
                  <a:pt x="900" y="8"/>
                  <a:pt x="904" y="5"/>
                  <a:pt x="909" y="5"/>
                </a:cubicBezTo>
                <a:cubicBezTo>
                  <a:pt x="913" y="6"/>
                  <a:pt x="917" y="10"/>
                  <a:pt x="916" y="14"/>
                </a:cubicBezTo>
                <a:cubicBezTo>
                  <a:pt x="916" y="19"/>
                  <a:pt x="912" y="22"/>
                  <a:pt x="908" y="22"/>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3" name="Freeform 12">
            <a:extLst>
              <a:ext uri="{FF2B5EF4-FFF2-40B4-BE49-F238E27FC236}">
                <a16:creationId xmlns:a16="http://schemas.microsoft.com/office/drawing/2014/main" id="{6C021C72-93B8-468B-870A-D3E876A24594}"/>
              </a:ext>
            </a:extLst>
          </p:cNvPr>
          <p:cNvSpPr>
            <a:spLocks noEditPoints="1"/>
          </p:cNvSpPr>
          <p:nvPr/>
        </p:nvSpPr>
        <p:spPr bwMode="auto">
          <a:xfrm>
            <a:off x="4433843" y="1614991"/>
            <a:ext cx="3324314" cy="3323257"/>
          </a:xfrm>
          <a:custGeom>
            <a:avLst/>
            <a:gdLst>
              <a:gd name="T0" fmla="*/ 922 w 1572"/>
              <a:gd name="T1" fmla="*/ 1542 h 1571"/>
              <a:gd name="T2" fmla="*/ 1160 w 1572"/>
              <a:gd name="T3" fmla="*/ 1467 h 1571"/>
              <a:gd name="T4" fmla="*/ 925 w 1572"/>
              <a:gd name="T5" fmla="*/ 1559 h 1571"/>
              <a:gd name="T6" fmla="*/ 743 w 1572"/>
              <a:gd name="T7" fmla="*/ 1570 h 1571"/>
              <a:gd name="T8" fmla="*/ 744 w 1572"/>
              <a:gd name="T9" fmla="*/ 1553 h 1571"/>
              <a:gd name="T10" fmla="*/ 680 w 1572"/>
              <a:gd name="T11" fmla="*/ 1564 h 1571"/>
              <a:gd name="T12" fmla="*/ 342 w 1572"/>
              <a:gd name="T13" fmla="*/ 1434 h 1571"/>
              <a:gd name="T14" fmla="*/ 453 w 1572"/>
              <a:gd name="T15" fmla="*/ 1479 h 1571"/>
              <a:gd name="T16" fmla="*/ 681 w 1572"/>
              <a:gd name="T17" fmla="*/ 1564 h 1571"/>
              <a:gd name="T18" fmla="*/ 1201 w 1572"/>
              <a:gd name="T19" fmla="*/ 1433 h 1571"/>
              <a:gd name="T20" fmla="*/ 1187 w 1572"/>
              <a:gd name="T21" fmla="*/ 1460 h 1571"/>
              <a:gd name="T22" fmla="*/ 1304 w 1572"/>
              <a:gd name="T23" fmla="*/ 1353 h 1571"/>
              <a:gd name="T24" fmla="*/ 1257 w 1572"/>
              <a:gd name="T25" fmla="*/ 1412 h 1571"/>
              <a:gd name="T26" fmla="*/ 273 w 1572"/>
              <a:gd name="T27" fmla="*/ 1370 h 1571"/>
              <a:gd name="T28" fmla="*/ 297 w 1572"/>
              <a:gd name="T29" fmla="*/ 1398 h 1571"/>
              <a:gd name="T30" fmla="*/ 95 w 1572"/>
              <a:gd name="T31" fmla="*/ 1161 h 1571"/>
              <a:gd name="T32" fmla="*/ 51 w 1572"/>
              <a:gd name="T33" fmla="*/ 1040 h 1571"/>
              <a:gd name="T34" fmla="*/ 110 w 1572"/>
              <a:gd name="T35" fmla="*/ 1153 h 1571"/>
              <a:gd name="T36" fmla="*/ 250 w 1572"/>
              <a:gd name="T37" fmla="*/ 1357 h 1571"/>
              <a:gd name="T38" fmla="*/ 1486 w 1572"/>
              <a:gd name="T39" fmla="*/ 1104 h 1571"/>
              <a:gd name="T40" fmla="*/ 1360 w 1572"/>
              <a:gd name="T41" fmla="*/ 1318 h 1571"/>
              <a:gd name="T42" fmla="*/ 1507 w 1572"/>
              <a:gd name="T43" fmla="*/ 1051 h 1571"/>
              <a:gd name="T44" fmla="*/ 1523 w 1572"/>
              <a:gd name="T45" fmla="*/ 1057 h 1571"/>
              <a:gd name="T46" fmla="*/ 1534 w 1572"/>
              <a:gd name="T47" fmla="*/ 999 h 1571"/>
              <a:gd name="T48" fmla="*/ 1555 w 1572"/>
              <a:gd name="T49" fmla="*/ 785 h 1571"/>
              <a:gd name="T50" fmla="*/ 1556 w 1572"/>
              <a:gd name="T51" fmla="*/ 630 h 1571"/>
              <a:gd name="T52" fmla="*/ 1567 w 1572"/>
              <a:gd name="T53" fmla="*/ 875 h 1571"/>
              <a:gd name="T54" fmla="*/ 27 w 1572"/>
              <a:gd name="T55" fmla="*/ 991 h 1571"/>
              <a:gd name="T56" fmla="*/ 43 w 1572"/>
              <a:gd name="T57" fmla="*/ 987 h 1571"/>
              <a:gd name="T58" fmla="*/ 13 w 1572"/>
              <a:gd name="T59" fmla="*/ 930 h 1571"/>
              <a:gd name="T60" fmla="*/ 6 w 1572"/>
              <a:gd name="T61" fmla="*/ 685 h 1571"/>
              <a:gd name="T62" fmla="*/ 23 w 1572"/>
              <a:gd name="T63" fmla="*/ 687 h 1571"/>
              <a:gd name="T64" fmla="*/ 30 w 1572"/>
              <a:gd name="T65" fmla="*/ 927 h 1571"/>
              <a:gd name="T66" fmla="*/ 1531 w 1572"/>
              <a:gd name="T67" fmla="*/ 595 h 1571"/>
              <a:gd name="T68" fmla="*/ 1547 w 1572"/>
              <a:gd name="T69" fmla="*/ 591 h 1571"/>
              <a:gd name="T70" fmla="*/ 1506 w 1572"/>
              <a:gd name="T71" fmla="*/ 515 h 1571"/>
              <a:gd name="T72" fmla="*/ 1317 w 1572"/>
              <a:gd name="T73" fmla="*/ 229 h 1571"/>
              <a:gd name="T74" fmla="*/ 1329 w 1572"/>
              <a:gd name="T75" fmla="*/ 217 h 1571"/>
              <a:gd name="T76" fmla="*/ 1522 w 1572"/>
              <a:gd name="T77" fmla="*/ 509 h 1571"/>
              <a:gd name="T78" fmla="*/ 55 w 1572"/>
              <a:gd name="T79" fmla="*/ 519 h 1571"/>
              <a:gd name="T80" fmla="*/ 74 w 1572"/>
              <a:gd name="T81" fmla="*/ 493 h 1571"/>
              <a:gd name="T82" fmla="*/ 79 w 1572"/>
              <a:gd name="T83" fmla="*/ 461 h 1571"/>
              <a:gd name="T84" fmla="*/ 230 w 1572"/>
              <a:gd name="T85" fmla="*/ 229 h 1571"/>
              <a:gd name="T86" fmla="*/ 242 w 1572"/>
              <a:gd name="T87" fmla="*/ 241 h 1571"/>
              <a:gd name="T88" fmla="*/ 82 w 1572"/>
              <a:gd name="T89" fmla="*/ 462 h 1571"/>
              <a:gd name="T90" fmla="*/ 1260 w 1572"/>
              <a:gd name="T91" fmla="*/ 169 h 1571"/>
              <a:gd name="T92" fmla="*/ 1284 w 1572"/>
              <a:gd name="T93" fmla="*/ 197 h 1571"/>
              <a:gd name="T94" fmla="*/ 1109 w 1572"/>
              <a:gd name="T95" fmla="*/ 87 h 1571"/>
              <a:gd name="T96" fmla="*/ 880 w 1572"/>
              <a:gd name="T97" fmla="*/ 5 h 1571"/>
              <a:gd name="T98" fmla="*/ 1221 w 1572"/>
              <a:gd name="T99" fmla="*/ 131 h 1571"/>
              <a:gd name="T100" fmla="*/ 349 w 1572"/>
              <a:gd name="T101" fmla="*/ 141 h 1571"/>
              <a:gd name="T102" fmla="*/ 380 w 1572"/>
              <a:gd name="T103" fmla="*/ 132 h 1571"/>
              <a:gd name="T104" fmla="*/ 402 w 1572"/>
              <a:gd name="T105" fmla="*/ 109 h 1571"/>
              <a:gd name="T106" fmla="*/ 636 w 1572"/>
              <a:gd name="T107" fmla="*/ 14 h 1571"/>
              <a:gd name="T108" fmla="*/ 639 w 1572"/>
              <a:gd name="T109" fmla="*/ 30 h 1571"/>
              <a:gd name="T110" fmla="*/ 410 w 1572"/>
              <a:gd name="T111" fmla="*/ 113 h 1571"/>
              <a:gd name="T112" fmla="*/ 809 w 1572"/>
              <a:gd name="T113" fmla="*/ 8 h 1571"/>
              <a:gd name="T114" fmla="*/ 840 w 1572"/>
              <a:gd name="T115" fmla="*/ 1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2" h="1571">
                <a:moveTo>
                  <a:pt x="805" y="1571"/>
                </a:moveTo>
                <a:cubicBezTo>
                  <a:pt x="801" y="1571"/>
                  <a:pt x="797" y="1567"/>
                  <a:pt x="797" y="1563"/>
                </a:cubicBezTo>
                <a:cubicBezTo>
                  <a:pt x="797" y="1558"/>
                  <a:pt x="800" y="1554"/>
                  <a:pt x="805" y="1554"/>
                </a:cubicBezTo>
                <a:cubicBezTo>
                  <a:pt x="844" y="1553"/>
                  <a:pt x="883" y="1549"/>
                  <a:pt x="922" y="1542"/>
                </a:cubicBezTo>
                <a:cubicBezTo>
                  <a:pt x="922" y="1542"/>
                  <a:pt x="922" y="1542"/>
                  <a:pt x="922" y="1542"/>
                </a:cubicBezTo>
                <a:cubicBezTo>
                  <a:pt x="966" y="1534"/>
                  <a:pt x="1010" y="1523"/>
                  <a:pt x="1052" y="1507"/>
                </a:cubicBezTo>
                <a:cubicBezTo>
                  <a:pt x="1085" y="1495"/>
                  <a:pt x="1117" y="1480"/>
                  <a:pt x="1148" y="1464"/>
                </a:cubicBezTo>
                <a:cubicBezTo>
                  <a:pt x="1152" y="1462"/>
                  <a:pt x="1158" y="1463"/>
                  <a:pt x="1160" y="1467"/>
                </a:cubicBezTo>
                <a:cubicBezTo>
                  <a:pt x="1162" y="1471"/>
                  <a:pt x="1160" y="1476"/>
                  <a:pt x="1156" y="1479"/>
                </a:cubicBezTo>
                <a:cubicBezTo>
                  <a:pt x="1124" y="1496"/>
                  <a:pt x="1091" y="1511"/>
                  <a:pt x="1057" y="1523"/>
                </a:cubicBezTo>
                <a:cubicBezTo>
                  <a:pt x="1015" y="1539"/>
                  <a:pt x="970" y="1551"/>
                  <a:pt x="925" y="1559"/>
                </a:cubicBezTo>
                <a:cubicBezTo>
                  <a:pt x="925" y="1559"/>
                  <a:pt x="925" y="1559"/>
                  <a:pt x="925" y="1559"/>
                </a:cubicBezTo>
                <a:cubicBezTo>
                  <a:pt x="886" y="1566"/>
                  <a:pt x="845" y="1570"/>
                  <a:pt x="806" y="1571"/>
                </a:cubicBezTo>
                <a:cubicBezTo>
                  <a:pt x="806" y="1571"/>
                  <a:pt x="805" y="1571"/>
                  <a:pt x="805" y="1571"/>
                </a:cubicBezTo>
                <a:close/>
                <a:moveTo>
                  <a:pt x="743" y="1570"/>
                </a:moveTo>
                <a:cubicBezTo>
                  <a:pt x="743" y="1570"/>
                  <a:pt x="743" y="1570"/>
                  <a:pt x="743" y="1570"/>
                </a:cubicBezTo>
                <a:cubicBezTo>
                  <a:pt x="735" y="1570"/>
                  <a:pt x="727" y="1569"/>
                  <a:pt x="720" y="1569"/>
                </a:cubicBezTo>
                <a:cubicBezTo>
                  <a:pt x="715" y="1568"/>
                  <a:pt x="712" y="1564"/>
                  <a:pt x="712" y="1559"/>
                </a:cubicBezTo>
                <a:cubicBezTo>
                  <a:pt x="713" y="1555"/>
                  <a:pt x="717" y="1551"/>
                  <a:pt x="721" y="1552"/>
                </a:cubicBezTo>
                <a:cubicBezTo>
                  <a:pt x="729" y="1552"/>
                  <a:pt x="736" y="1553"/>
                  <a:pt x="744" y="1553"/>
                </a:cubicBezTo>
                <a:cubicBezTo>
                  <a:pt x="748" y="1553"/>
                  <a:pt x="752" y="1557"/>
                  <a:pt x="752" y="1562"/>
                </a:cubicBezTo>
                <a:cubicBezTo>
                  <a:pt x="751" y="1567"/>
                  <a:pt x="748" y="1570"/>
                  <a:pt x="743" y="1570"/>
                </a:cubicBezTo>
                <a:close/>
                <a:moveTo>
                  <a:pt x="681" y="1564"/>
                </a:moveTo>
                <a:cubicBezTo>
                  <a:pt x="681" y="1564"/>
                  <a:pt x="681" y="1564"/>
                  <a:pt x="680" y="1564"/>
                </a:cubicBezTo>
                <a:cubicBezTo>
                  <a:pt x="605" y="1554"/>
                  <a:pt x="533" y="1534"/>
                  <a:pt x="464" y="1503"/>
                </a:cubicBezTo>
                <a:cubicBezTo>
                  <a:pt x="458" y="1500"/>
                  <a:pt x="452" y="1497"/>
                  <a:pt x="446" y="1494"/>
                </a:cubicBezTo>
                <a:cubicBezTo>
                  <a:pt x="446" y="1494"/>
                  <a:pt x="446" y="1494"/>
                  <a:pt x="445" y="1494"/>
                </a:cubicBezTo>
                <a:cubicBezTo>
                  <a:pt x="410" y="1477"/>
                  <a:pt x="375" y="1457"/>
                  <a:pt x="342" y="1434"/>
                </a:cubicBezTo>
                <a:cubicBezTo>
                  <a:pt x="338" y="1431"/>
                  <a:pt x="337" y="1426"/>
                  <a:pt x="339" y="1422"/>
                </a:cubicBezTo>
                <a:cubicBezTo>
                  <a:pt x="342" y="1418"/>
                  <a:pt x="347" y="1417"/>
                  <a:pt x="351" y="1420"/>
                </a:cubicBezTo>
                <a:cubicBezTo>
                  <a:pt x="383" y="1442"/>
                  <a:pt x="418" y="1462"/>
                  <a:pt x="453" y="1479"/>
                </a:cubicBezTo>
                <a:cubicBezTo>
                  <a:pt x="453" y="1479"/>
                  <a:pt x="453" y="1479"/>
                  <a:pt x="453" y="1479"/>
                </a:cubicBezTo>
                <a:cubicBezTo>
                  <a:pt x="459" y="1482"/>
                  <a:pt x="465" y="1485"/>
                  <a:pt x="471" y="1487"/>
                </a:cubicBezTo>
                <a:cubicBezTo>
                  <a:pt x="538" y="1517"/>
                  <a:pt x="609" y="1538"/>
                  <a:pt x="682" y="1547"/>
                </a:cubicBezTo>
                <a:cubicBezTo>
                  <a:pt x="687" y="1548"/>
                  <a:pt x="690" y="1552"/>
                  <a:pt x="690" y="1557"/>
                </a:cubicBezTo>
                <a:cubicBezTo>
                  <a:pt x="689" y="1561"/>
                  <a:pt x="685" y="1564"/>
                  <a:pt x="681" y="1564"/>
                </a:cubicBezTo>
                <a:close/>
                <a:moveTo>
                  <a:pt x="1187" y="1460"/>
                </a:moveTo>
                <a:cubicBezTo>
                  <a:pt x="1184" y="1460"/>
                  <a:pt x="1181" y="1459"/>
                  <a:pt x="1179" y="1456"/>
                </a:cubicBezTo>
                <a:cubicBezTo>
                  <a:pt x="1177" y="1452"/>
                  <a:pt x="1178" y="1447"/>
                  <a:pt x="1182" y="1444"/>
                </a:cubicBezTo>
                <a:cubicBezTo>
                  <a:pt x="1189" y="1441"/>
                  <a:pt x="1195" y="1437"/>
                  <a:pt x="1201" y="1433"/>
                </a:cubicBezTo>
                <a:cubicBezTo>
                  <a:pt x="1205" y="1430"/>
                  <a:pt x="1211" y="1431"/>
                  <a:pt x="1213" y="1435"/>
                </a:cubicBezTo>
                <a:cubicBezTo>
                  <a:pt x="1216" y="1439"/>
                  <a:pt x="1214" y="1444"/>
                  <a:pt x="1211" y="1447"/>
                </a:cubicBezTo>
                <a:cubicBezTo>
                  <a:pt x="1204" y="1451"/>
                  <a:pt x="1198" y="1455"/>
                  <a:pt x="1191" y="1459"/>
                </a:cubicBezTo>
                <a:cubicBezTo>
                  <a:pt x="1190" y="1460"/>
                  <a:pt x="1188" y="1460"/>
                  <a:pt x="1187" y="1460"/>
                </a:cubicBezTo>
                <a:close/>
                <a:moveTo>
                  <a:pt x="1257" y="1412"/>
                </a:moveTo>
                <a:cubicBezTo>
                  <a:pt x="1254" y="1412"/>
                  <a:pt x="1252" y="1411"/>
                  <a:pt x="1250" y="1409"/>
                </a:cubicBezTo>
                <a:cubicBezTo>
                  <a:pt x="1247" y="1405"/>
                  <a:pt x="1248" y="1400"/>
                  <a:pt x="1252" y="1397"/>
                </a:cubicBezTo>
                <a:cubicBezTo>
                  <a:pt x="1270" y="1383"/>
                  <a:pt x="1287" y="1369"/>
                  <a:pt x="1304" y="1353"/>
                </a:cubicBezTo>
                <a:cubicBezTo>
                  <a:pt x="1308" y="1350"/>
                  <a:pt x="1313" y="1351"/>
                  <a:pt x="1316" y="1354"/>
                </a:cubicBezTo>
                <a:cubicBezTo>
                  <a:pt x="1319" y="1357"/>
                  <a:pt x="1319" y="1363"/>
                  <a:pt x="1316" y="1366"/>
                </a:cubicBezTo>
                <a:cubicBezTo>
                  <a:pt x="1298" y="1382"/>
                  <a:pt x="1280" y="1397"/>
                  <a:pt x="1262" y="1411"/>
                </a:cubicBezTo>
                <a:cubicBezTo>
                  <a:pt x="1260" y="1412"/>
                  <a:pt x="1259" y="1412"/>
                  <a:pt x="1257" y="1412"/>
                </a:cubicBezTo>
                <a:close/>
                <a:moveTo>
                  <a:pt x="297" y="1398"/>
                </a:moveTo>
                <a:cubicBezTo>
                  <a:pt x="295" y="1398"/>
                  <a:pt x="293" y="1398"/>
                  <a:pt x="291" y="1396"/>
                </a:cubicBezTo>
                <a:cubicBezTo>
                  <a:pt x="285" y="1392"/>
                  <a:pt x="279" y="1387"/>
                  <a:pt x="274" y="1382"/>
                </a:cubicBezTo>
                <a:cubicBezTo>
                  <a:pt x="270" y="1379"/>
                  <a:pt x="270" y="1373"/>
                  <a:pt x="273" y="1370"/>
                </a:cubicBezTo>
                <a:cubicBezTo>
                  <a:pt x="276" y="1366"/>
                  <a:pt x="281" y="1366"/>
                  <a:pt x="285" y="1369"/>
                </a:cubicBezTo>
                <a:cubicBezTo>
                  <a:pt x="290" y="1374"/>
                  <a:pt x="296" y="1378"/>
                  <a:pt x="302" y="1383"/>
                </a:cubicBezTo>
                <a:cubicBezTo>
                  <a:pt x="306" y="1386"/>
                  <a:pt x="306" y="1392"/>
                  <a:pt x="303" y="1395"/>
                </a:cubicBezTo>
                <a:cubicBezTo>
                  <a:pt x="302" y="1397"/>
                  <a:pt x="299" y="1398"/>
                  <a:pt x="297" y="1398"/>
                </a:cubicBezTo>
                <a:close/>
                <a:moveTo>
                  <a:pt x="250" y="1357"/>
                </a:moveTo>
                <a:cubicBezTo>
                  <a:pt x="248" y="1357"/>
                  <a:pt x="246" y="1356"/>
                  <a:pt x="244" y="1355"/>
                </a:cubicBezTo>
                <a:cubicBezTo>
                  <a:pt x="235" y="1346"/>
                  <a:pt x="226" y="1337"/>
                  <a:pt x="217" y="1328"/>
                </a:cubicBezTo>
                <a:cubicBezTo>
                  <a:pt x="169" y="1278"/>
                  <a:pt x="128" y="1222"/>
                  <a:pt x="95" y="1161"/>
                </a:cubicBezTo>
                <a:cubicBezTo>
                  <a:pt x="95" y="1161"/>
                  <a:pt x="95" y="1161"/>
                  <a:pt x="95" y="1161"/>
                </a:cubicBezTo>
                <a:cubicBezTo>
                  <a:pt x="80" y="1133"/>
                  <a:pt x="66" y="1103"/>
                  <a:pt x="54" y="1074"/>
                </a:cubicBezTo>
                <a:cubicBezTo>
                  <a:pt x="51" y="1066"/>
                  <a:pt x="48" y="1059"/>
                  <a:pt x="46" y="1051"/>
                </a:cubicBezTo>
                <a:cubicBezTo>
                  <a:pt x="44" y="1047"/>
                  <a:pt x="46" y="1042"/>
                  <a:pt x="51" y="1040"/>
                </a:cubicBezTo>
                <a:cubicBezTo>
                  <a:pt x="55" y="1039"/>
                  <a:pt x="60" y="1041"/>
                  <a:pt x="62" y="1046"/>
                </a:cubicBezTo>
                <a:cubicBezTo>
                  <a:pt x="64" y="1053"/>
                  <a:pt x="67" y="1060"/>
                  <a:pt x="70" y="1068"/>
                </a:cubicBezTo>
                <a:cubicBezTo>
                  <a:pt x="81" y="1097"/>
                  <a:pt x="95" y="1125"/>
                  <a:pt x="110" y="1153"/>
                </a:cubicBezTo>
                <a:cubicBezTo>
                  <a:pt x="110" y="1153"/>
                  <a:pt x="110" y="1153"/>
                  <a:pt x="110" y="1153"/>
                </a:cubicBezTo>
                <a:cubicBezTo>
                  <a:pt x="142" y="1212"/>
                  <a:pt x="183" y="1267"/>
                  <a:pt x="230" y="1316"/>
                </a:cubicBezTo>
                <a:cubicBezTo>
                  <a:pt x="238" y="1325"/>
                  <a:pt x="247" y="1334"/>
                  <a:pt x="256" y="1343"/>
                </a:cubicBezTo>
                <a:cubicBezTo>
                  <a:pt x="259" y="1346"/>
                  <a:pt x="259" y="1351"/>
                  <a:pt x="256" y="1355"/>
                </a:cubicBezTo>
                <a:cubicBezTo>
                  <a:pt x="254" y="1356"/>
                  <a:pt x="252" y="1357"/>
                  <a:pt x="250" y="1357"/>
                </a:cubicBezTo>
                <a:close/>
                <a:moveTo>
                  <a:pt x="1360" y="1318"/>
                </a:moveTo>
                <a:cubicBezTo>
                  <a:pt x="1358" y="1318"/>
                  <a:pt x="1356" y="1317"/>
                  <a:pt x="1354" y="1316"/>
                </a:cubicBezTo>
                <a:cubicBezTo>
                  <a:pt x="1351" y="1313"/>
                  <a:pt x="1351" y="1307"/>
                  <a:pt x="1354" y="1304"/>
                </a:cubicBezTo>
                <a:cubicBezTo>
                  <a:pt x="1408" y="1244"/>
                  <a:pt x="1453" y="1177"/>
                  <a:pt x="1486" y="1104"/>
                </a:cubicBezTo>
                <a:cubicBezTo>
                  <a:pt x="1488" y="1100"/>
                  <a:pt x="1493" y="1098"/>
                  <a:pt x="1497" y="1100"/>
                </a:cubicBezTo>
                <a:cubicBezTo>
                  <a:pt x="1501" y="1102"/>
                  <a:pt x="1503" y="1107"/>
                  <a:pt x="1501" y="1111"/>
                </a:cubicBezTo>
                <a:cubicBezTo>
                  <a:pt x="1467" y="1186"/>
                  <a:pt x="1422" y="1254"/>
                  <a:pt x="1366" y="1315"/>
                </a:cubicBezTo>
                <a:cubicBezTo>
                  <a:pt x="1365" y="1317"/>
                  <a:pt x="1362" y="1318"/>
                  <a:pt x="1360" y="1318"/>
                </a:cubicBezTo>
                <a:close/>
                <a:moveTo>
                  <a:pt x="1509" y="1079"/>
                </a:moveTo>
                <a:cubicBezTo>
                  <a:pt x="1508" y="1079"/>
                  <a:pt x="1507" y="1079"/>
                  <a:pt x="1506" y="1079"/>
                </a:cubicBezTo>
                <a:cubicBezTo>
                  <a:pt x="1502" y="1077"/>
                  <a:pt x="1499" y="1072"/>
                  <a:pt x="1501" y="1068"/>
                </a:cubicBezTo>
                <a:cubicBezTo>
                  <a:pt x="1503" y="1062"/>
                  <a:pt x="1505" y="1057"/>
                  <a:pt x="1507" y="1051"/>
                </a:cubicBezTo>
                <a:cubicBezTo>
                  <a:pt x="1509" y="1047"/>
                  <a:pt x="1509" y="1047"/>
                  <a:pt x="1509" y="1047"/>
                </a:cubicBezTo>
                <a:cubicBezTo>
                  <a:pt x="1511" y="1042"/>
                  <a:pt x="1516" y="1040"/>
                  <a:pt x="1520" y="1042"/>
                </a:cubicBezTo>
                <a:cubicBezTo>
                  <a:pt x="1524" y="1043"/>
                  <a:pt x="1527" y="1048"/>
                  <a:pt x="1525" y="1053"/>
                </a:cubicBezTo>
                <a:cubicBezTo>
                  <a:pt x="1523" y="1057"/>
                  <a:pt x="1523" y="1057"/>
                  <a:pt x="1523" y="1057"/>
                </a:cubicBezTo>
                <a:cubicBezTo>
                  <a:pt x="1521" y="1063"/>
                  <a:pt x="1519" y="1068"/>
                  <a:pt x="1517" y="1074"/>
                </a:cubicBezTo>
                <a:cubicBezTo>
                  <a:pt x="1516" y="1077"/>
                  <a:pt x="1512" y="1079"/>
                  <a:pt x="1509" y="1079"/>
                </a:cubicBezTo>
                <a:close/>
                <a:moveTo>
                  <a:pt x="1536" y="999"/>
                </a:moveTo>
                <a:cubicBezTo>
                  <a:pt x="1535" y="999"/>
                  <a:pt x="1534" y="999"/>
                  <a:pt x="1534" y="999"/>
                </a:cubicBezTo>
                <a:cubicBezTo>
                  <a:pt x="1529" y="997"/>
                  <a:pt x="1526" y="993"/>
                  <a:pt x="1528" y="988"/>
                </a:cubicBezTo>
                <a:cubicBezTo>
                  <a:pt x="1538" y="951"/>
                  <a:pt x="1545" y="912"/>
                  <a:pt x="1550" y="873"/>
                </a:cubicBezTo>
                <a:cubicBezTo>
                  <a:pt x="1550" y="873"/>
                  <a:pt x="1550" y="873"/>
                  <a:pt x="1550" y="873"/>
                </a:cubicBezTo>
                <a:cubicBezTo>
                  <a:pt x="1553" y="844"/>
                  <a:pt x="1555" y="814"/>
                  <a:pt x="1555" y="785"/>
                </a:cubicBezTo>
                <a:cubicBezTo>
                  <a:pt x="1555" y="777"/>
                  <a:pt x="1555" y="768"/>
                  <a:pt x="1554" y="759"/>
                </a:cubicBezTo>
                <a:cubicBezTo>
                  <a:pt x="1553" y="717"/>
                  <a:pt x="1548" y="675"/>
                  <a:pt x="1540" y="633"/>
                </a:cubicBezTo>
                <a:cubicBezTo>
                  <a:pt x="1539" y="629"/>
                  <a:pt x="1542" y="624"/>
                  <a:pt x="1546" y="623"/>
                </a:cubicBezTo>
                <a:cubicBezTo>
                  <a:pt x="1551" y="623"/>
                  <a:pt x="1555" y="626"/>
                  <a:pt x="1556" y="630"/>
                </a:cubicBezTo>
                <a:cubicBezTo>
                  <a:pt x="1565" y="672"/>
                  <a:pt x="1570" y="716"/>
                  <a:pt x="1571" y="758"/>
                </a:cubicBezTo>
                <a:cubicBezTo>
                  <a:pt x="1572" y="767"/>
                  <a:pt x="1572" y="776"/>
                  <a:pt x="1572" y="785"/>
                </a:cubicBezTo>
                <a:cubicBezTo>
                  <a:pt x="1572" y="815"/>
                  <a:pt x="1570" y="845"/>
                  <a:pt x="1567" y="875"/>
                </a:cubicBezTo>
                <a:cubicBezTo>
                  <a:pt x="1567" y="875"/>
                  <a:pt x="1567" y="875"/>
                  <a:pt x="1567" y="875"/>
                </a:cubicBezTo>
                <a:cubicBezTo>
                  <a:pt x="1562" y="915"/>
                  <a:pt x="1554" y="954"/>
                  <a:pt x="1544" y="993"/>
                </a:cubicBezTo>
                <a:cubicBezTo>
                  <a:pt x="1543" y="996"/>
                  <a:pt x="1540" y="999"/>
                  <a:pt x="1536" y="999"/>
                </a:cubicBezTo>
                <a:close/>
                <a:moveTo>
                  <a:pt x="35" y="998"/>
                </a:moveTo>
                <a:cubicBezTo>
                  <a:pt x="31" y="998"/>
                  <a:pt x="28" y="995"/>
                  <a:pt x="27" y="991"/>
                </a:cubicBezTo>
                <a:cubicBezTo>
                  <a:pt x="25" y="984"/>
                  <a:pt x="23" y="976"/>
                  <a:pt x="21" y="969"/>
                </a:cubicBezTo>
                <a:cubicBezTo>
                  <a:pt x="20" y="965"/>
                  <a:pt x="23" y="960"/>
                  <a:pt x="28" y="959"/>
                </a:cubicBezTo>
                <a:cubicBezTo>
                  <a:pt x="32" y="958"/>
                  <a:pt x="37" y="961"/>
                  <a:pt x="38" y="965"/>
                </a:cubicBezTo>
                <a:cubicBezTo>
                  <a:pt x="39" y="972"/>
                  <a:pt x="41" y="980"/>
                  <a:pt x="43" y="987"/>
                </a:cubicBezTo>
                <a:cubicBezTo>
                  <a:pt x="44" y="991"/>
                  <a:pt x="42" y="996"/>
                  <a:pt x="37" y="997"/>
                </a:cubicBezTo>
                <a:cubicBezTo>
                  <a:pt x="37" y="997"/>
                  <a:pt x="36" y="998"/>
                  <a:pt x="35" y="998"/>
                </a:cubicBezTo>
                <a:close/>
                <a:moveTo>
                  <a:pt x="21" y="937"/>
                </a:moveTo>
                <a:cubicBezTo>
                  <a:pt x="17" y="937"/>
                  <a:pt x="14" y="934"/>
                  <a:pt x="13" y="930"/>
                </a:cubicBezTo>
                <a:cubicBezTo>
                  <a:pt x="4" y="882"/>
                  <a:pt x="0" y="834"/>
                  <a:pt x="0" y="786"/>
                </a:cubicBezTo>
                <a:cubicBezTo>
                  <a:pt x="0" y="783"/>
                  <a:pt x="0" y="779"/>
                  <a:pt x="0" y="776"/>
                </a:cubicBezTo>
                <a:cubicBezTo>
                  <a:pt x="0" y="746"/>
                  <a:pt x="2" y="715"/>
                  <a:pt x="6" y="685"/>
                </a:cubicBezTo>
                <a:cubicBezTo>
                  <a:pt x="6" y="685"/>
                  <a:pt x="6" y="685"/>
                  <a:pt x="6" y="685"/>
                </a:cubicBezTo>
                <a:cubicBezTo>
                  <a:pt x="11" y="645"/>
                  <a:pt x="19" y="606"/>
                  <a:pt x="30" y="568"/>
                </a:cubicBezTo>
                <a:cubicBezTo>
                  <a:pt x="32" y="563"/>
                  <a:pt x="36" y="560"/>
                  <a:pt x="41" y="562"/>
                </a:cubicBezTo>
                <a:cubicBezTo>
                  <a:pt x="45" y="563"/>
                  <a:pt x="48" y="568"/>
                  <a:pt x="47" y="572"/>
                </a:cubicBezTo>
                <a:cubicBezTo>
                  <a:pt x="36" y="610"/>
                  <a:pt x="28" y="648"/>
                  <a:pt x="23" y="687"/>
                </a:cubicBezTo>
                <a:cubicBezTo>
                  <a:pt x="23" y="687"/>
                  <a:pt x="23" y="687"/>
                  <a:pt x="23" y="687"/>
                </a:cubicBezTo>
                <a:cubicBezTo>
                  <a:pt x="19" y="717"/>
                  <a:pt x="17" y="747"/>
                  <a:pt x="17" y="777"/>
                </a:cubicBezTo>
                <a:cubicBezTo>
                  <a:pt x="17" y="780"/>
                  <a:pt x="17" y="783"/>
                  <a:pt x="17" y="786"/>
                </a:cubicBezTo>
                <a:cubicBezTo>
                  <a:pt x="17" y="833"/>
                  <a:pt x="21" y="880"/>
                  <a:pt x="30" y="927"/>
                </a:cubicBezTo>
                <a:cubicBezTo>
                  <a:pt x="30" y="931"/>
                  <a:pt x="27" y="936"/>
                  <a:pt x="23" y="937"/>
                </a:cubicBezTo>
                <a:cubicBezTo>
                  <a:pt x="22" y="937"/>
                  <a:pt x="22" y="937"/>
                  <a:pt x="21" y="937"/>
                </a:cubicBezTo>
                <a:close/>
                <a:moveTo>
                  <a:pt x="1539" y="602"/>
                </a:moveTo>
                <a:cubicBezTo>
                  <a:pt x="1535" y="602"/>
                  <a:pt x="1532" y="599"/>
                  <a:pt x="1531" y="595"/>
                </a:cubicBezTo>
                <a:cubicBezTo>
                  <a:pt x="1529" y="588"/>
                  <a:pt x="1527" y="581"/>
                  <a:pt x="1525" y="574"/>
                </a:cubicBezTo>
                <a:cubicBezTo>
                  <a:pt x="1524" y="569"/>
                  <a:pt x="1526" y="564"/>
                  <a:pt x="1531" y="563"/>
                </a:cubicBezTo>
                <a:cubicBezTo>
                  <a:pt x="1536" y="562"/>
                  <a:pt x="1540" y="565"/>
                  <a:pt x="1541" y="569"/>
                </a:cubicBezTo>
                <a:cubicBezTo>
                  <a:pt x="1544" y="576"/>
                  <a:pt x="1546" y="584"/>
                  <a:pt x="1547" y="591"/>
                </a:cubicBezTo>
                <a:cubicBezTo>
                  <a:pt x="1549" y="596"/>
                  <a:pt x="1546" y="600"/>
                  <a:pt x="1541" y="601"/>
                </a:cubicBezTo>
                <a:cubicBezTo>
                  <a:pt x="1541" y="602"/>
                  <a:pt x="1540" y="602"/>
                  <a:pt x="1539" y="602"/>
                </a:cubicBezTo>
                <a:close/>
                <a:moveTo>
                  <a:pt x="1514" y="521"/>
                </a:moveTo>
                <a:cubicBezTo>
                  <a:pt x="1510" y="521"/>
                  <a:pt x="1507" y="519"/>
                  <a:pt x="1506" y="515"/>
                </a:cubicBezTo>
                <a:cubicBezTo>
                  <a:pt x="1500" y="500"/>
                  <a:pt x="1494" y="485"/>
                  <a:pt x="1488" y="471"/>
                </a:cubicBezTo>
                <a:cubicBezTo>
                  <a:pt x="1478" y="450"/>
                  <a:pt x="1468" y="429"/>
                  <a:pt x="1456" y="409"/>
                </a:cubicBezTo>
                <a:cubicBezTo>
                  <a:pt x="1456" y="409"/>
                  <a:pt x="1456" y="409"/>
                  <a:pt x="1456" y="409"/>
                </a:cubicBezTo>
                <a:cubicBezTo>
                  <a:pt x="1419" y="343"/>
                  <a:pt x="1372" y="282"/>
                  <a:pt x="1317" y="229"/>
                </a:cubicBezTo>
                <a:cubicBezTo>
                  <a:pt x="1314" y="226"/>
                  <a:pt x="1311" y="224"/>
                  <a:pt x="1308" y="221"/>
                </a:cubicBezTo>
                <a:cubicBezTo>
                  <a:pt x="1304" y="218"/>
                  <a:pt x="1304" y="212"/>
                  <a:pt x="1307" y="209"/>
                </a:cubicBezTo>
                <a:cubicBezTo>
                  <a:pt x="1311" y="205"/>
                  <a:pt x="1316" y="205"/>
                  <a:pt x="1319" y="208"/>
                </a:cubicBezTo>
                <a:cubicBezTo>
                  <a:pt x="1322" y="211"/>
                  <a:pt x="1326" y="214"/>
                  <a:pt x="1329" y="217"/>
                </a:cubicBezTo>
                <a:cubicBezTo>
                  <a:pt x="1385" y="271"/>
                  <a:pt x="1433" y="333"/>
                  <a:pt x="1471" y="400"/>
                </a:cubicBezTo>
                <a:cubicBezTo>
                  <a:pt x="1471" y="400"/>
                  <a:pt x="1471" y="400"/>
                  <a:pt x="1471" y="400"/>
                </a:cubicBezTo>
                <a:cubicBezTo>
                  <a:pt x="1483" y="421"/>
                  <a:pt x="1494" y="442"/>
                  <a:pt x="1503" y="464"/>
                </a:cubicBezTo>
                <a:cubicBezTo>
                  <a:pt x="1510" y="479"/>
                  <a:pt x="1516" y="494"/>
                  <a:pt x="1522" y="509"/>
                </a:cubicBezTo>
                <a:cubicBezTo>
                  <a:pt x="1523" y="514"/>
                  <a:pt x="1521" y="519"/>
                  <a:pt x="1517" y="520"/>
                </a:cubicBezTo>
                <a:cubicBezTo>
                  <a:pt x="1516" y="521"/>
                  <a:pt x="1515" y="521"/>
                  <a:pt x="1514" y="521"/>
                </a:cubicBezTo>
                <a:close/>
                <a:moveTo>
                  <a:pt x="58" y="519"/>
                </a:moveTo>
                <a:cubicBezTo>
                  <a:pt x="57" y="519"/>
                  <a:pt x="56" y="519"/>
                  <a:pt x="55" y="519"/>
                </a:cubicBezTo>
                <a:cubicBezTo>
                  <a:pt x="51" y="517"/>
                  <a:pt x="48" y="512"/>
                  <a:pt x="50" y="508"/>
                </a:cubicBezTo>
                <a:cubicBezTo>
                  <a:pt x="53" y="501"/>
                  <a:pt x="55" y="494"/>
                  <a:pt x="58" y="487"/>
                </a:cubicBezTo>
                <a:cubicBezTo>
                  <a:pt x="60" y="482"/>
                  <a:pt x="65" y="480"/>
                  <a:pt x="69" y="482"/>
                </a:cubicBezTo>
                <a:cubicBezTo>
                  <a:pt x="74" y="484"/>
                  <a:pt x="76" y="489"/>
                  <a:pt x="74" y="493"/>
                </a:cubicBezTo>
                <a:cubicBezTo>
                  <a:pt x="71" y="500"/>
                  <a:pt x="68" y="507"/>
                  <a:pt x="66" y="514"/>
                </a:cubicBezTo>
                <a:cubicBezTo>
                  <a:pt x="65" y="517"/>
                  <a:pt x="61" y="519"/>
                  <a:pt x="58" y="519"/>
                </a:cubicBezTo>
                <a:close/>
                <a:moveTo>
                  <a:pt x="82" y="462"/>
                </a:moveTo>
                <a:cubicBezTo>
                  <a:pt x="81" y="462"/>
                  <a:pt x="80" y="462"/>
                  <a:pt x="79" y="461"/>
                </a:cubicBezTo>
                <a:cubicBezTo>
                  <a:pt x="74" y="459"/>
                  <a:pt x="72" y="454"/>
                  <a:pt x="74" y="450"/>
                </a:cubicBezTo>
                <a:cubicBezTo>
                  <a:pt x="109" y="376"/>
                  <a:pt x="156" y="308"/>
                  <a:pt x="212" y="247"/>
                </a:cubicBezTo>
                <a:cubicBezTo>
                  <a:pt x="212" y="247"/>
                  <a:pt x="212" y="247"/>
                  <a:pt x="212" y="247"/>
                </a:cubicBezTo>
                <a:cubicBezTo>
                  <a:pt x="218" y="241"/>
                  <a:pt x="224" y="235"/>
                  <a:pt x="230" y="229"/>
                </a:cubicBezTo>
                <a:cubicBezTo>
                  <a:pt x="252" y="207"/>
                  <a:pt x="276" y="186"/>
                  <a:pt x="301" y="167"/>
                </a:cubicBezTo>
                <a:cubicBezTo>
                  <a:pt x="304" y="164"/>
                  <a:pt x="310" y="164"/>
                  <a:pt x="313" y="168"/>
                </a:cubicBezTo>
                <a:cubicBezTo>
                  <a:pt x="316" y="172"/>
                  <a:pt x="315" y="177"/>
                  <a:pt x="311" y="180"/>
                </a:cubicBezTo>
                <a:cubicBezTo>
                  <a:pt x="287" y="199"/>
                  <a:pt x="264" y="220"/>
                  <a:pt x="242" y="241"/>
                </a:cubicBezTo>
                <a:cubicBezTo>
                  <a:pt x="236" y="247"/>
                  <a:pt x="230" y="253"/>
                  <a:pt x="225" y="259"/>
                </a:cubicBezTo>
                <a:cubicBezTo>
                  <a:pt x="225" y="259"/>
                  <a:pt x="225" y="259"/>
                  <a:pt x="225" y="259"/>
                </a:cubicBezTo>
                <a:cubicBezTo>
                  <a:pt x="169" y="318"/>
                  <a:pt x="124" y="385"/>
                  <a:pt x="90" y="457"/>
                </a:cubicBezTo>
                <a:cubicBezTo>
                  <a:pt x="88" y="460"/>
                  <a:pt x="85" y="462"/>
                  <a:pt x="82" y="462"/>
                </a:cubicBezTo>
                <a:close/>
                <a:moveTo>
                  <a:pt x="1284" y="197"/>
                </a:moveTo>
                <a:cubicBezTo>
                  <a:pt x="1282" y="197"/>
                  <a:pt x="1280" y="196"/>
                  <a:pt x="1278" y="195"/>
                </a:cubicBezTo>
                <a:cubicBezTo>
                  <a:pt x="1273" y="190"/>
                  <a:pt x="1267" y="185"/>
                  <a:pt x="1261" y="181"/>
                </a:cubicBezTo>
                <a:cubicBezTo>
                  <a:pt x="1257" y="178"/>
                  <a:pt x="1257" y="173"/>
                  <a:pt x="1260" y="169"/>
                </a:cubicBezTo>
                <a:cubicBezTo>
                  <a:pt x="1263" y="165"/>
                  <a:pt x="1268" y="165"/>
                  <a:pt x="1272" y="167"/>
                </a:cubicBezTo>
                <a:cubicBezTo>
                  <a:pt x="1278" y="172"/>
                  <a:pt x="1284" y="177"/>
                  <a:pt x="1289" y="182"/>
                </a:cubicBezTo>
                <a:cubicBezTo>
                  <a:pt x="1293" y="185"/>
                  <a:pt x="1293" y="190"/>
                  <a:pt x="1290" y="194"/>
                </a:cubicBezTo>
                <a:cubicBezTo>
                  <a:pt x="1289" y="196"/>
                  <a:pt x="1286" y="197"/>
                  <a:pt x="1284" y="197"/>
                </a:cubicBezTo>
                <a:close/>
                <a:moveTo>
                  <a:pt x="1216" y="146"/>
                </a:moveTo>
                <a:cubicBezTo>
                  <a:pt x="1214" y="146"/>
                  <a:pt x="1213" y="146"/>
                  <a:pt x="1211" y="145"/>
                </a:cubicBezTo>
                <a:cubicBezTo>
                  <a:pt x="1179" y="123"/>
                  <a:pt x="1144" y="104"/>
                  <a:pt x="1109" y="87"/>
                </a:cubicBezTo>
                <a:cubicBezTo>
                  <a:pt x="1109" y="87"/>
                  <a:pt x="1109" y="87"/>
                  <a:pt x="1109" y="87"/>
                </a:cubicBezTo>
                <a:cubicBezTo>
                  <a:pt x="1095" y="81"/>
                  <a:pt x="1082" y="75"/>
                  <a:pt x="1068" y="70"/>
                </a:cubicBezTo>
                <a:cubicBezTo>
                  <a:pt x="1007" y="46"/>
                  <a:pt x="944" y="30"/>
                  <a:pt x="878" y="22"/>
                </a:cubicBezTo>
                <a:cubicBezTo>
                  <a:pt x="874" y="21"/>
                  <a:pt x="870" y="17"/>
                  <a:pt x="871" y="12"/>
                </a:cubicBezTo>
                <a:cubicBezTo>
                  <a:pt x="872" y="8"/>
                  <a:pt x="876" y="4"/>
                  <a:pt x="880" y="5"/>
                </a:cubicBezTo>
                <a:cubicBezTo>
                  <a:pt x="947" y="13"/>
                  <a:pt x="1012" y="29"/>
                  <a:pt x="1074" y="54"/>
                </a:cubicBezTo>
                <a:cubicBezTo>
                  <a:pt x="1088" y="59"/>
                  <a:pt x="1102" y="65"/>
                  <a:pt x="1116" y="72"/>
                </a:cubicBezTo>
                <a:cubicBezTo>
                  <a:pt x="1116" y="72"/>
                  <a:pt x="1116" y="72"/>
                  <a:pt x="1116" y="72"/>
                </a:cubicBezTo>
                <a:cubicBezTo>
                  <a:pt x="1152" y="89"/>
                  <a:pt x="1187" y="108"/>
                  <a:pt x="1221" y="131"/>
                </a:cubicBezTo>
                <a:cubicBezTo>
                  <a:pt x="1225" y="133"/>
                  <a:pt x="1226" y="138"/>
                  <a:pt x="1223" y="142"/>
                </a:cubicBezTo>
                <a:cubicBezTo>
                  <a:pt x="1221" y="145"/>
                  <a:pt x="1219" y="146"/>
                  <a:pt x="1216" y="146"/>
                </a:cubicBezTo>
                <a:close/>
                <a:moveTo>
                  <a:pt x="356" y="145"/>
                </a:moveTo>
                <a:cubicBezTo>
                  <a:pt x="354" y="145"/>
                  <a:pt x="351" y="144"/>
                  <a:pt x="349" y="141"/>
                </a:cubicBezTo>
                <a:cubicBezTo>
                  <a:pt x="347" y="138"/>
                  <a:pt x="348" y="132"/>
                  <a:pt x="352" y="130"/>
                </a:cubicBezTo>
                <a:cubicBezTo>
                  <a:pt x="358" y="126"/>
                  <a:pt x="364" y="121"/>
                  <a:pt x="371" y="117"/>
                </a:cubicBezTo>
                <a:cubicBezTo>
                  <a:pt x="375" y="115"/>
                  <a:pt x="380" y="116"/>
                  <a:pt x="383" y="120"/>
                </a:cubicBezTo>
                <a:cubicBezTo>
                  <a:pt x="385" y="124"/>
                  <a:pt x="384" y="129"/>
                  <a:pt x="380" y="132"/>
                </a:cubicBezTo>
                <a:cubicBezTo>
                  <a:pt x="374" y="136"/>
                  <a:pt x="367" y="140"/>
                  <a:pt x="361" y="144"/>
                </a:cubicBezTo>
                <a:cubicBezTo>
                  <a:pt x="360" y="145"/>
                  <a:pt x="358" y="145"/>
                  <a:pt x="356" y="145"/>
                </a:cubicBezTo>
                <a:close/>
                <a:moveTo>
                  <a:pt x="410" y="113"/>
                </a:moveTo>
                <a:cubicBezTo>
                  <a:pt x="407" y="113"/>
                  <a:pt x="404" y="111"/>
                  <a:pt x="402" y="109"/>
                </a:cubicBezTo>
                <a:cubicBezTo>
                  <a:pt x="400" y="105"/>
                  <a:pt x="401" y="99"/>
                  <a:pt x="405" y="97"/>
                </a:cubicBezTo>
                <a:cubicBezTo>
                  <a:pt x="430" y="84"/>
                  <a:pt x="455" y="71"/>
                  <a:pt x="481" y="61"/>
                </a:cubicBezTo>
                <a:cubicBezTo>
                  <a:pt x="530" y="40"/>
                  <a:pt x="582" y="24"/>
                  <a:pt x="636" y="14"/>
                </a:cubicBezTo>
                <a:cubicBezTo>
                  <a:pt x="636" y="14"/>
                  <a:pt x="636" y="14"/>
                  <a:pt x="636" y="14"/>
                </a:cubicBezTo>
                <a:cubicBezTo>
                  <a:pt x="675" y="6"/>
                  <a:pt x="715" y="1"/>
                  <a:pt x="755" y="0"/>
                </a:cubicBezTo>
                <a:cubicBezTo>
                  <a:pt x="760" y="0"/>
                  <a:pt x="764" y="3"/>
                  <a:pt x="764" y="8"/>
                </a:cubicBezTo>
                <a:cubicBezTo>
                  <a:pt x="764" y="13"/>
                  <a:pt x="760" y="17"/>
                  <a:pt x="756" y="17"/>
                </a:cubicBezTo>
                <a:cubicBezTo>
                  <a:pt x="717" y="18"/>
                  <a:pt x="677" y="23"/>
                  <a:pt x="639" y="30"/>
                </a:cubicBezTo>
                <a:cubicBezTo>
                  <a:pt x="639" y="30"/>
                  <a:pt x="639" y="30"/>
                  <a:pt x="639" y="30"/>
                </a:cubicBezTo>
                <a:cubicBezTo>
                  <a:pt x="587" y="40"/>
                  <a:pt x="536" y="56"/>
                  <a:pt x="487" y="76"/>
                </a:cubicBezTo>
                <a:cubicBezTo>
                  <a:pt x="462" y="87"/>
                  <a:pt x="438" y="99"/>
                  <a:pt x="414" y="112"/>
                </a:cubicBezTo>
                <a:cubicBezTo>
                  <a:pt x="412" y="113"/>
                  <a:pt x="411" y="113"/>
                  <a:pt x="410" y="113"/>
                </a:cubicBezTo>
                <a:close/>
                <a:moveTo>
                  <a:pt x="840" y="18"/>
                </a:moveTo>
                <a:cubicBezTo>
                  <a:pt x="840" y="18"/>
                  <a:pt x="840" y="18"/>
                  <a:pt x="839" y="18"/>
                </a:cubicBezTo>
                <a:cubicBezTo>
                  <a:pt x="832" y="18"/>
                  <a:pt x="824" y="17"/>
                  <a:pt x="817" y="17"/>
                </a:cubicBezTo>
                <a:cubicBezTo>
                  <a:pt x="812" y="17"/>
                  <a:pt x="809" y="13"/>
                  <a:pt x="809" y="8"/>
                </a:cubicBezTo>
                <a:cubicBezTo>
                  <a:pt x="809" y="3"/>
                  <a:pt x="813" y="0"/>
                  <a:pt x="818" y="0"/>
                </a:cubicBezTo>
                <a:cubicBezTo>
                  <a:pt x="825" y="0"/>
                  <a:pt x="833" y="1"/>
                  <a:pt x="841" y="1"/>
                </a:cubicBezTo>
                <a:cubicBezTo>
                  <a:pt x="845" y="2"/>
                  <a:pt x="849" y="6"/>
                  <a:pt x="849" y="10"/>
                </a:cubicBezTo>
                <a:cubicBezTo>
                  <a:pt x="848" y="15"/>
                  <a:pt x="844" y="18"/>
                  <a:pt x="840" y="18"/>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13">
            <a:extLst>
              <a:ext uri="{FF2B5EF4-FFF2-40B4-BE49-F238E27FC236}">
                <a16:creationId xmlns:a16="http://schemas.microsoft.com/office/drawing/2014/main" id="{FF84FCE8-9C38-4344-A088-D1680417690D}"/>
              </a:ext>
            </a:extLst>
          </p:cNvPr>
          <p:cNvSpPr>
            <a:spLocks noEditPoints="1"/>
          </p:cNvSpPr>
          <p:nvPr/>
        </p:nvSpPr>
        <p:spPr bwMode="auto">
          <a:xfrm>
            <a:off x="4511485" y="1689991"/>
            <a:ext cx="3169031" cy="3173257"/>
          </a:xfrm>
          <a:custGeom>
            <a:avLst/>
            <a:gdLst>
              <a:gd name="T0" fmla="*/ 733 w 1499"/>
              <a:gd name="T1" fmla="*/ 1483 h 1500"/>
              <a:gd name="T2" fmla="*/ 638 w 1499"/>
              <a:gd name="T3" fmla="*/ 1492 h 1500"/>
              <a:gd name="T4" fmla="*/ 639 w 1499"/>
              <a:gd name="T5" fmla="*/ 1475 h 1500"/>
              <a:gd name="T6" fmla="*/ 592 w 1499"/>
              <a:gd name="T7" fmla="*/ 1483 h 1500"/>
              <a:gd name="T8" fmla="*/ 601 w 1499"/>
              <a:gd name="T9" fmla="*/ 1470 h 1500"/>
              <a:gd name="T10" fmla="*/ 949 w 1499"/>
              <a:gd name="T11" fmla="*/ 1456 h 1500"/>
              <a:gd name="T12" fmla="*/ 952 w 1499"/>
              <a:gd name="T13" fmla="*/ 1472 h 1500"/>
              <a:gd name="T14" fmla="*/ 300 w 1499"/>
              <a:gd name="T15" fmla="*/ 1340 h 1500"/>
              <a:gd name="T16" fmla="*/ 1037 w 1499"/>
              <a:gd name="T17" fmla="*/ 1442 h 1500"/>
              <a:gd name="T18" fmla="*/ 1078 w 1499"/>
              <a:gd name="T19" fmla="*/ 1423 h 1500"/>
              <a:gd name="T20" fmla="*/ 1271 w 1499"/>
              <a:gd name="T21" fmla="*/ 1286 h 1500"/>
              <a:gd name="T22" fmla="*/ 272 w 1499"/>
              <a:gd name="T23" fmla="*/ 1325 h 1500"/>
              <a:gd name="T24" fmla="*/ 272 w 1499"/>
              <a:gd name="T25" fmla="*/ 1325 h 1500"/>
              <a:gd name="T26" fmla="*/ 201 w 1499"/>
              <a:gd name="T27" fmla="*/ 1248 h 1500"/>
              <a:gd name="T28" fmla="*/ 238 w 1499"/>
              <a:gd name="T29" fmla="*/ 1295 h 1500"/>
              <a:gd name="T30" fmla="*/ 1330 w 1499"/>
              <a:gd name="T31" fmla="*/ 1212 h 1500"/>
              <a:gd name="T32" fmla="*/ 170 w 1499"/>
              <a:gd name="T33" fmla="*/ 1226 h 1500"/>
              <a:gd name="T34" fmla="*/ 71 w 1499"/>
              <a:gd name="T35" fmla="*/ 1027 h 1500"/>
              <a:gd name="T36" fmla="*/ 1345 w 1499"/>
              <a:gd name="T37" fmla="*/ 1178 h 1500"/>
              <a:gd name="T38" fmla="*/ 1377 w 1499"/>
              <a:gd name="T39" fmla="*/ 1154 h 1500"/>
              <a:gd name="T40" fmla="*/ 1475 w 1499"/>
              <a:gd name="T41" fmla="*/ 941 h 1500"/>
              <a:gd name="T42" fmla="*/ 38 w 1499"/>
              <a:gd name="T43" fmla="*/ 980 h 1500"/>
              <a:gd name="T44" fmla="*/ 46 w 1499"/>
              <a:gd name="T45" fmla="*/ 993 h 1500"/>
              <a:gd name="T46" fmla="*/ 31 w 1499"/>
              <a:gd name="T47" fmla="*/ 895 h 1500"/>
              <a:gd name="T48" fmla="*/ 1470 w 1499"/>
              <a:gd name="T49" fmla="*/ 900 h 1500"/>
              <a:gd name="T50" fmla="*/ 1486 w 1499"/>
              <a:gd name="T51" fmla="*/ 897 h 1500"/>
              <a:gd name="T52" fmla="*/ 10 w 1499"/>
              <a:gd name="T53" fmla="*/ 625 h 1500"/>
              <a:gd name="T54" fmla="*/ 15 w 1499"/>
              <a:gd name="T55" fmla="*/ 861 h 1500"/>
              <a:gd name="T56" fmla="*/ 1498 w 1499"/>
              <a:gd name="T57" fmla="*/ 806 h 1500"/>
              <a:gd name="T58" fmla="*/ 1486 w 1499"/>
              <a:gd name="T59" fmla="*/ 663 h 1500"/>
              <a:gd name="T60" fmla="*/ 1473 w 1499"/>
              <a:gd name="T61" fmla="*/ 628 h 1500"/>
              <a:gd name="T62" fmla="*/ 1481 w 1499"/>
              <a:gd name="T63" fmla="*/ 635 h 1500"/>
              <a:gd name="T64" fmla="*/ 29 w 1499"/>
              <a:gd name="T65" fmla="*/ 574 h 1500"/>
              <a:gd name="T66" fmla="*/ 1381 w 1499"/>
              <a:gd name="T67" fmla="*/ 377 h 1500"/>
              <a:gd name="T68" fmla="*/ 1474 w 1499"/>
              <a:gd name="T69" fmla="*/ 590 h 1500"/>
              <a:gd name="T70" fmla="*/ 45 w 1499"/>
              <a:gd name="T71" fmla="*/ 493 h 1500"/>
              <a:gd name="T72" fmla="*/ 66 w 1499"/>
              <a:gd name="T73" fmla="*/ 461 h 1500"/>
              <a:gd name="T74" fmla="*/ 197 w 1499"/>
              <a:gd name="T75" fmla="*/ 269 h 1500"/>
              <a:gd name="T76" fmla="*/ 1331 w 1499"/>
              <a:gd name="T77" fmla="*/ 303 h 1500"/>
              <a:gd name="T78" fmla="*/ 1369 w 1499"/>
              <a:gd name="T79" fmla="*/ 341 h 1500"/>
              <a:gd name="T80" fmla="*/ 1315 w 1499"/>
              <a:gd name="T81" fmla="*/ 257 h 1500"/>
              <a:gd name="T82" fmla="*/ 215 w 1499"/>
              <a:gd name="T83" fmla="*/ 224 h 1500"/>
              <a:gd name="T84" fmla="*/ 1250 w 1499"/>
              <a:gd name="T85" fmla="*/ 214 h 1500"/>
              <a:gd name="T86" fmla="*/ 1284 w 1499"/>
              <a:gd name="T87" fmla="*/ 224 h 1500"/>
              <a:gd name="T88" fmla="*/ 248 w 1499"/>
              <a:gd name="T89" fmla="*/ 192 h 1500"/>
              <a:gd name="T90" fmla="*/ 325 w 1499"/>
              <a:gd name="T91" fmla="*/ 151 h 1500"/>
              <a:gd name="T92" fmla="*/ 524 w 1499"/>
              <a:gd name="T93" fmla="*/ 34 h 1500"/>
              <a:gd name="T94" fmla="*/ 325 w 1499"/>
              <a:gd name="T95" fmla="*/ 151 h 1500"/>
              <a:gd name="T96" fmla="*/ 1060 w 1499"/>
              <a:gd name="T97" fmla="*/ 67 h 1500"/>
              <a:gd name="T98" fmla="*/ 964 w 1499"/>
              <a:gd name="T99" fmla="*/ 40 h 1500"/>
              <a:gd name="T100" fmla="*/ 562 w 1499"/>
              <a:gd name="T101" fmla="*/ 32 h 1500"/>
              <a:gd name="T102" fmla="*/ 572 w 1499"/>
              <a:gd name="T103" fmla="*/ 39 h 1500"/>
              <a:gd name="T104" fmla="*/ 705 w 1499"/>
              <a:gd name="T105" fmla="*/ 18 h 1500"/>
              <a:gd name="T106" fmla="*/ 936 w 1499"/>
              <a:gd name="T107" fmla="*/ 26 h 1500"/>
              <a:gd name="T108" fmla="*/ 658 w 1499"/>
              <a:gd name="T109" fmla="*/ 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9" h="1500">
                <a:moveTo>
                  <a:pt x="750" y="1500"/>
                </a:moveTo>
                <a:cubicBezTo>
                  <a:pt x="744" y="1500"/>
                  <a:pt x="738" y="1500"/>
                  <a:pt x="733" y="1500"/>
                </a:cubicBezTo>
                <a:cubicBezTo>
                  <a:pt x="716" y="1499"/>
                  <a:pt x="699" y="1498"/>
                  <a:pt x="682" y="1497"/>
                </a:cubicBezTo>
                <a:cubicBezTo>
                  <a:pt x="677" y="1497"/>
                  <a:pt x="674" y="1492"/>
                  <a:pt x="674" y="1488"/>
                </a:cubicBezTo>
                <a:cubicBezTo>
                  <a:pt x="675" y="1483"/>
                  <a:pt x="679" y="1480"/>
                  <a:pt x="684" y="1480"/>
                </a:cubicBezTo>
                <a:cubicBezTo>
                  <a:pt x="700" y="1482"/>
                  <a:pt x="717" y="1482"/>
                  <a:pt x="733" y="1483"/>
                </a:cubicBezTo>
                <a:cubicBezTo>
                  <a:pt x="739" y="1483"/>
                  <a:pt x="744" y="1483"/>
                  <a:pt x="750" y="1483"/>
                </a:cubicBezTo>
                <a:cubicBezTo>
                  <a:pt x="803" y="1483"/>
                  <a:pt x="855" y="1477"/>
                  <a:pt x="906" y="1466"/>
                </a:cubicBezTo>
                <a:cubicBezTo>
                  <a:pt x="911" y="1465"/>
                  <a:pt x="915" y="1468"/>
                  <a:pt x="916" y="1473"/>
                </a:cubicBezTo>
                <a:cubicBezTo>
                  <a:pt x="917" y="1477"/>
                  <a:pt x="914" y="1482"/>
                  <a:pt x="910" y="1483"/>
                </a:cubicBezTo>
                <a:cubicBezTo>
                  <a:pt x="857" y="1494"/>
                  <a:pt x="804" y="1500"/>
                  <a:pt x="750" y="1500"/>
                </a:cubicBezTo>
                <a:close/>
                <a:moveTo>
                  <a:pt x="638" y="1492"/>
                </a:moveTo>
                <a:cubicBezTo>
                  <a:pt x="638" y="1492"/>
                  <a:pt x="637" y="1492"/>
                  <a:pt x="637" y="1492"/>
                </a:cubicBezTo>
                <a:cubicBezTo>
                  <a:pt x="637" y="1491"/>
                  <a:pt x="637" y="1491"/>
                  <a:pt x="637" y="1491"/>
                </a:cubicBezTo>
                <a:cubicBezTo>
                  <a:pt x="634" y="1491"/>
                  <a:pt x="632" y="1490"/>
                  <a:pt x="631" y="1488"/>
                </a:cubicBezTo>
                <a:cubicBezTo>
                  <a:pt x="630" y="1486"/>
                  <a:pt x="629" y="1484"/>
                  <a:pt x="630" y="1482"/>
                </a:cubicBezTo>
                <a:cubicBezTo>
                  <a:pt x="630" y="1477"/>
                  <a:pt x="634" y="1474"/>
                  <a:pt x="639" y="1475"/>
                </a:cubicBezTo>
                <a:cubicBezTo>
                  <a:pt x="639" y="1475"/>
                  <a:pt x="639" y="1475"/>
                  <a:pt x="639" y="1475"/>
                </a:cubicBezTo>
                <a:cubicBezTo>
                  <a:pt x="639" y="1475"/>
                  <a:pt x="639" y="1475"/>
                  <a:pt x="639" y="1475"/>
                </a:cubicBezTo>
                <a:cubicBezTo>
                  <a:pt x="641" y="1475"/>
                  <a:pt x="643" y="1476"/>
                  <a:pt x="645" y="1478"/>
                </a:cubicBezTo>
                <a:cubicBezTo>
                  <a:pt x="646" y="1480"/>
                  <a:pt x="647" y="1482"/>
                  <a:pt x="646" y="1484"/>
                </a:cubicBezTo>
                <a:cubicBezTo>
                  <a:pt x="646" y="1489"/>
                  <a:pt x="642" y="1492"/>
                  <a:pt x="638" y="1492"/>
                </a:cubicBezTo>
                <a:close/>
                <a:moveTo>
                  <a:pt x="593" y="1484"/>
                </a:moveTo>
                <a:cubicBezTo>
                  <a:pt x="593" y="1484"/>
                  <a:pt x="592" y="1483"/>
                  <a:pt x="592" y="1483"/>
                </a:cubicBezTo>
                <a:cubicBezTo>
                  <a:pt x="577" y="1480"/>
                  <a:pt x="562" y="1476"/>
                  <a:pt x="547" y="1472"/>
                </a:cubicBezTo>
                <a:cubicBezTo>
                  <a:pt x="545" y="1472"/>
                  <a:pt x="543" y="1470"/>
                  <a:pt x="542" y="1468"/>
                </a:cubicBezTo>
                <a:cubicBezTo>
                  <a:pt x="541" y="1466"/>
                  <a:pt x="541" y="1464"/>
                  <a:pt x="541" y="1462"/>
                </a:cubicBezTo>
                <a:cubicBezTo>
                  <a:pt x="543" y="1458"/>
                  <a:pt x="547" y="1455"/>
                  <a:pt x="552" y="1456"/>
                </a:cubicBezTo>
                <a:cubicBezTo>
                  <a:pt x="566" y="1460"/>
                  <a:pt x="581" y="1464"/>
                  <a:pt x="595" y="1467"/>
                </a:cubicBezTo>
                <a:cubicBezTo>
                  <a:pt x="597" y="1467"/>
                  <a:pt x="599" y="1469"/>
                  <a:pt x="601" y="1470"/>
                </a:cubicBezTo>
                <a:cubicBezTo>
                  <a:pt x="602" y="1472"/>
                  <a:pt x="602" y="1475"/>
                  <a:pt x="602" y="1477"/>
                </a:cubicBezTo>
                <a:cubicBezTo>
                  <a:pt x="601" y="1481"/>
                  <a:pt x="597" y="1484"/>
                  <a:pt x="593" y="1484"/>
                </a:cubicBezTo>
                <a:close/>
                <a:moveTo>
                  <a:pt x="952" y="1472"/>
                </a:moveTo>
                <a:cubicBezTo>
                  <a:pt x="948" y="1472"/>
                  <a:pt x="945" y="1470"/>
                  <a:pt x="944" y="1466"/>
                </a:cubicBezTo>
                <a:cubicBezTo>
                  <a:pt x="943" y="1464"/>
                  <a:pt x="943" y="1462"/>
                  <a:pt x="944" y="1460"/>
                </a:cubicBezTo>
                <a:cubicBezTo>
                  <a:pt x="946" y="1458"/>
                  <a:pt x="947" y="1456"/>
                  <a:pt x="949" y="1456"/>
                </a:cubicBezTo>
                <a:cubicBezTo>
                  <a:pt x="964" y="1452"/>
                  <a:pt x="978" y="1447"/>
                  <a:pt x="992" y="1442"/>
                </a:cubicBezTo>
                <a:cubicBezTo>
                  <a:pt x="996" y="1441"/>
                  <a:pt x="1001" y="1443"/>
                  <a:pt x="1003" y="1447"/>
                </a:cubicBezTo>
                <a:cubicBezTo>
                  <a:pt x="1005" y="1452"/>
                  <a:pt x="1002" y="1457"/>
                  <a:pt x="998" y="1458"/>
                </a:cubicBezTo>
                <a:cubicBezTo>
                  <a:pt x="983" y="1463"/>
                  <a:pt x="969" y="1468"/>
                  <a:pt x="954" y="1472"/>
                </a:cubicBezTo>
                <a:cubicBezTo>
                  <a:pt x="954" y="1472"/>
                  <a:pt x="954" y="1472"/>
                  <a:pt x="954" y="1472"/>
                </a:cubicBezTo>
                <a:cubicBezTo>
                  <a:pt x="953" y="1472"/>
                  <a:pt x="953" y="1472"/>
                  <a:pt x="952" y="1472"/>
                </a:cubicBezTo>
                <a:close/>
                <a:moveTo>
                  <a:pt x="506" y="1459"/>
                </a:moveTo>
                <a:cubicBezTo>
                  <a:pt x="505" y="1459"/>
                  <a:pt x="504" y="1459"/>
                  <a:pt x="504" y="1459"/>
                </a:cubicBezTo>
                <a:cubicBezTo>
                  <a:pt x="486" y="1453"/>
                  <a:pt x="468" y="1446"/>
                  <a:pt x="451" y="1438"/>
                </a:cubicBezTo>
                <a:cubicBezTo>
                  <a:pt x="399" y="1415"/>
                  <a:pt x="348" y="1386"/>
                  <a:pt x="302" y="1352"/>
                </a:cubicBezTo>
                <a:cubicBezTo>
                  <a:pt x="302" y="1352"/>
                  <a:pt x="302" y="1352"/>
                  <a:pt x="302" y="1352"/>
                </a:cubicBezTo>
                <a:cubicBezTo>
                  <a:pt x="298" y="1349"/>
                  <a:pt x="298" y="1344"/>
                  <a:pt x="300" y="1340"/>
                </a:cubicBezTo>
                <a:cubicBezTo>
                  <a:pt x="303" y="1336"/>
                  <a:pt x="309" y="1336"/>
                  <a:pt x="312" y="1338"/>
                </a:cubicBezTo>
                <a:cubicBezTo>
                  <a:pt x="358" y="1372"/>
                  <a:pt x="406" y="1400"/>
                  <a:pt x="458" y="1423"/>
                </a:cubicBezTo>
                <a:cubicBezTo>
                  <a:pt x="475" y="1430"/>
                  <a:pt x="492" y="1437"/>
                  <a:pt x="509" y="1443"/>
                </a:cubicBezTo>
                <a:cubicBezTo>
                  <a:pt x="514" y="1444"/>
                  <a:pt x="516" y="1449"/>
                  <a:pt x="514" y="1453"/>
                </a:cubicBezTo>
                <a:cubicBezTo>
                  <a:pt x="513" y="1457"/>
                  <a:pt x="510" y="1459"/>
                  <a:pt x="506" y="1459"/>
                </a:cubicBezTo>
                <a:close/>
                <a:moveTo>
                  <a:pt x="1037" y="1442"/>
                </a:moveTo>
                <a:cubicBezTo>
                  <a:pt x="1034" y="1442"/>
                  <a:pt x="1031" y="1440"/>
                  <a:pt x="1029" y="1437"/>
                </a:cubicBezTo>
                <a:cubicBezTo>
                  <a:pt x="1028" y="1433"/>
                  <a:pt x="1030" y="1428"/>
                  <a:pt x="1034" y="1426"/>
                </a:cubicBezTo>
                <a:cubicBezTo>
                  <a:pt x="1038" y="1424"/>
                  <a:pt x="1043" y="1426"/>
                  <a:pt x="1045" y="1431"/>
                </a:cubicBezTo>
                <a:cubicBezTo>
                  <a:pt x="1047" y="1435"/>
                  <a:pt x="1045" y="1440"/>
                  <a:pt x="1040" y="1442"/>
                </a:cubicBezTo>
                <a:cubicBezTo>
                  <a:pt x="1039" y="1442"/>
                  <a:pt x="1038" y="1442"/>
                  <a:pt x="1037" y="1442"/>
                </a:cubicBezTo>
                <a:close/>
                <a:moveTo>
                  <a:pt x="1078" y="1423"/>
                </a:moveTo>
                <a:cubicBezTo>
                  <a:pt x="1075" y="1423"/>
                  <a:pt x="1072" y="1422"/>
                  <a:pt x="1071" y="1419"/>
                </a:cubicBezTo>
                <a:cubicBezTo>
                  <a:pt x="1069" y="1415"/>
                  <a:pt x="1070" y="1409"/>
                  <a:pt x="1075" y="1407"/>
                </a:cubicBezTo>
                <a:cubicBezTo>
                  <a:pt x="1139" y="1376"/>
                  <a:pt x="1198" y="1335"/>
                  <a:pt x="1250" y="1286"/>
                </a:cubicBezTo>
                <a:cubicBezTo>
                  <a:pt x="1253" y="1283"/>
                  <a:pt x="1255" y="1281"/>
                  <a:pt x="1257" y="1279"/>
                </a:cubicBezTo>
                <a:cubicBezTo>
                  <a:pt x="1260" y="1276"/>
                  <a:pt x="1266" y="1276"/>
                  <a:pt x="1269" y="1280"/>
                </a:cubicBezTo>
                <a:cubicBezTo>
                  <a:pt x="1270" y="1281"/>
                  <a:pt x="1271" y="1283"/>
                  <a:pt x="1271" y="1286"/>
                </a:cubicBezTo>
                <a:cubicBezTo>
                  <a:pt x="1271" y="1288"/>
                  <a:pt x="1270" y="1290"/>
                  <a:pt x="1269" y="1292"/>
                </a:cubicBezTo>
                <a:cubicBezTo>
                  <a:pt x="1267" y="1294"/>
                  <a:pt x="1264" y="1296"/>
                  <a:pt x="1262" y="1298"/>
                </a:cubicBezTo>
                <a:cubicBezTo>
                  <a:pt x="1208" y="1348"/>
                  <a:pt x="1148" y="1390"/>
                  <a:pt x="1082" y="1423"/>
                </a:cubicBezTo>
                <a:cubicBezTo>
                  <a:pt x="1082" y="1423"/>
                  <a:pt x="1082" y="1423"/>
                  <a:pt x="1082" y="1423"/>
                </a:cubicBezTo>
                <a:cubicBezTo>
                  <a:pt x="1081" y="1423"/>
                  <a:pt x="1080" y="1423"/>
                  <a:pt x="1078" y="1423"/>
                </a:cubicBezTo>
                <a:close/>
                <a:moveTo>
                  <a:pt x="272" y="1325"/>
                </a:moveTo>
                <a:cubicBezTo>
                  <a:pt x="270" y="1325"/>
                  <a:pt x="268" y="1325"/>
                  <a:pt x="266" y="1323"/>
                </a:cubicBezTo>
                <a:cubicBezTo>
                  <a:pt x="265" y="1322"/>
                  <a:pt x="264" y="1320"/>
                  <a:pt x="263" y="1318"/>
                </a:cubicBezTo>
                <a:cubicBezTo>
                  <a:pt x="263" y="1315"/>
                  <a:pt x="264" y="1313"/>
                  <a:pt x="265" y="1312"/>
                </a:cubicBezTo>
                <a:cubicBezTo>
                  <a:pt x="268" y="1308"/>
                  <a:pt x="274" y="1308"/>
                  <a:pt x="277" y="1310"/>
                </a:cubicBezTo>
                <a:cubicBezTo>
                  <a:pt x="281" y="1314"/>
                  <a:pt x="281" y="1319"/>
                  <a:pt x="278" y="1322"/>
                </a:cubicBezTo>
                <a:cubicBezTo>
                  <a:pt x="277" y="1324"/>
                  <a:pt x="274" y="1325"/>
                  <a:pt x="272" y="1325"/>
                </a:cubicBezTo>
                <a:close/>
                <a:moveTo>
                  <a:pt x="238" y="1295"/>
                </a:moveTo>
                <a:cubicBezTo>
                  <a:pt x="236" y="1295"/>
                  <a:pt x="234" y="1294"/>
                  <a:pt x="232" y="1293"/>
                </a:cubicBezTo>
                <a:cubicBezTo>
                  <a:pt x="226" y="1287"/>
                  <a:pt x="219" y="1280"/>
                  <a:pt x="213" y="1274"/>
                </a:cubicBezTo>
                <a:cubicBezTo>
                  <a:pt x="209" y="1270"/>
                  <a:pt x="205" y="1265"/>
                  <a:pt x="200" y="1260"/>
                </a:cubicBezTo>
                <a:cubicBezTo>
                  <a:pt x="200" y="1260"/>
                  <a:pt x="200" y="1260"/>
                  <a:pt x="200" y="1260"/>
                </a:cubicBezTo>
                <a:cubicBezTo>
                  <a:pt x="197" y="1257"/>
                  <a:pt x="197" y="1251"/>
                  <a:pt x="201" y="1248"/>
                </a:cubicBezTo>
                <a:cubicBezTo>
                  <a:pt x="204" y="1245"/>
                  <a:pt x="209" y="1245"/>
                  <a:pt x="213" y="1249"/>
                </a:cubicBezTo>
                <a:cubicBezTo>
                  <a:pt x="217" y="1254"/>
                  <a:pt x="221" y="1258"/>
                  <a:pt x="226" y="1262"/>
                </a:cubicBezTo>
                <a:cubicBezTo>
                  <a:pt x="232" y="1269"/>
                  <a:pt x="238" y="1275"/>
                  <a:pt x="244" y="1281"/>
                </a:cubicBezTo>
                <a:cubicBezTo>
                  <a:pt x="246" y="1282"/>
                  <a:pt x="247" y="1284"/>
                  <a:pt x="247" y="1287"/>
                </a:cubicBezTo>
                <a:cubicBezTo>
                  <a:pt x="247" y="1289"/>
                  <a:pt x="246" y="1291"/>
                  <a:pt x="244" y="1293"/>
                </a:cubicBezTo>
                <a:cubicBezTo>
                  <a:pt x="243" y="1294"/>
                  <a:pt x="240" y="1295"/>
                  <a:pt x="238" y="1295"/>
                </a:cubicBezTo>
                <a:close/>
                <a:moveTo>
                  <a:pt x="1294" y="1262"/>
                </a:moveTo>
                <a:cubicBezTo>
                  <a:pt x="1292" y="1262"/>
                  <a:pt x="1290" y="1261"/>
                  <a:pt x="1289" y="1259"/>
                </a:cubicBezTo>
                <a:cubicBezTo>
                  <a:pt x="1287" y="1258"/>
                  <a:pt x="1286" y="1256"/>
                  <a:pt x="1286" y="1253"/>
                </a:cubicBezTo>
                <a:cubicBezTo>
                  <a:pt x="1286" y="1251"/>
                  <a:pt x="1287" y="1249"/>
                  <a:pt x="1288" y="1247"/>
                </a:cubicBezTo>
                <a:cubicBezTo>
                  <a:pt x="1298" y="1237"/>
                  <a:pt x="1308" y="1225"/>
                  <a:pt x="1318" y="1214"/>
                </a:cubicBezTo>
                <a:cubicBezTo>
                  <a:pt x="1320" y="1210"/>
                  <a:pt x="1326" y="1210"/>
                  <a:pt x="1330" y="1212"/>
                </a:cubicBezTo>
                <a:cubicBezTo>
                  <a:pt x="1331" y="1214"/>
                  <a:pt x="1332" y="1216"/>
                  <a:pt x="1333" y="1218"/>
                </a:cubicBezTo>
                <a:cubicBezTo>
                  <a:pt x="1333" y="1220"/>
                  <a:pt x="1332" y="1223"/>
                  <a:pt x="1331" y="1224"/>
                </a:cubicBezTo>
                <a:cubicBezTo>
                  <a:pt x="1321" y="1236"/>
                  <a:pt x="1311" y="1248"/>
                  <a:pt x="1301" y="1259"/>
                </a:cubicBezTo>
                <a:cubicBezTo>
                  <a:pt x="1299" y="1261"/>
                  <a:pt x="1297" y="1262"/>
                  <a:pt x="1294" y="1262"/>
                </a:cubicBezTo>
                <a:close/>
                <a:moveTo>
                  <a:pt x="177" y="1229"/>
                </a:moveTo>
                <a:cubicBezTo>
                  <a:pt x="174" y="1229"/>
                  <a:pt x="172" y="1228"/>
                  <a:pt x="170" y="1226"/>
                </a:cubicBezTo>
                <a:cubicBezTo>
                  <a:pt x="122" y="1167"/>
                  <a:pt x="83" y="1103"/>
                  <a:pt x="55" y="1033"/>
                </a:cubicBezTo>
                <a:cubicBezTo>
                  <a:pt x="55" y="1032"/>
                  <a:pt x="54" y="1031"/>
                  <a:pt x="54" y="1030"/>
                </a:cubicBezTo>
                <a:cubicBezTo>
                  <a:pt x="52" y="1025"/>
                  <a:pt x="54" y="1021"/>
                  <a:pt x="58" y="1019"/>
                </a:cubicBezTo>
                <a:cubicBezTo>
                  <a:pt x="63" y="1017"/>
                  <a:pt x="68" y="1019"/>
                  <a:pt x="69" y="1023"/>
                </a:cubicBezTo>
                <a:cubicBezTo>
                  <a:pt x="70" y="1024"/>
                  <a:pt x="70" y="1025"/>
                  <a:pt x="70" y="1026"/>
                </a:cubicBezTo>
                <a:cubicBezTo>
                  <a:pt x="71" y="1027"/>
                  <a:pt x="71" y="1027"/>
                  <a:pt x="71" y="1027"/>
                </a:cubicBezTo>
                <a:cubicBezTo>
                  <a:pt x="98" y="1095"/>
                  <a:pt x="136" y="1158"/>
                  <a:pt x="183" y="1215"/>
                </a:cubicBezTo>
                <a:cubicBezTo>
                  <a:pt x="186" y="1219"/>
                  <a:pt x="186" y="1224"/>
                  <a:pt x="182" y="1227"/>
                </a:cubicBezTo>
                <a:cubicBezTo>
                  <a:pt x="180" y="1228"/>
                  <a:pt x="179" y="1229"/>
                  <a:pt x="177" y="1229"/>
                </a:cubicBezTo>
                <a:close/>
                <a:moveTo>
                  <a:pt x="1352" y="1192"/>
                </a:moveTo>
                <a:cubicBezTo>
                  <a:pt x="1350" y="1192"/>
                  <a:pt x="1348" y="1191"/>
                  <a:pt x="1347" y="1190"/>
                </a:cubicBezTo>
                <a:cubicBezTo>
                  <a:pt x="1343" y="1187"/>
                  <a:pt x="1342" y="1182"/>
                  <a:pt x="1345" y="1178"/>
                </a:cubicBezTo>
                <a:cubicBezTo>
                  <a:pt x="1345" y="1178"/>
                  <a:pt x="1345" y="1178"/>
                  <a:pt x="1345" y="1178"/>
                </a:cubicBezTo>
                <a:cubicBezTo>
                  <a:pt x="1345" y="1178"/>
                  <a:pt x="1345" y="1178"/>
                  <a:pt x="1345" y="1178"/>
                </a:cubicBezTo>
                <a:cubicBezTo>
                  <a:pt x="1348" y="1174"/>
                  <a:pt x="1353" y="1174"/>
                  <a:pt x="1357" y="1176"/>
                </a:cubicBezTo>
                <a:cubicBezTo>
                  <a:pt x="1360" y="1179"/>
                  <a:pt x="1361" y="1184"/>
                  <a:pt x="1359" y="1188"/>
                </a:cubicBezTo>
                <a:cubicBezTo>
                  <a:pt x="1357" y="1190"/>
                  <a:pt x="1354" y="1192"/>
                  <a:pt x="1352" y="1192"/>
                </a:cubicBezTo>
                <a:close/>
                <a:moveTo>
                  <a:pt x="1377" y="1154"/>
                </a:moveTo>
                <a:cubicBezTo>
                  <a:pt x="1375" y="1154"/>
                  <a:pt x="1374" y="1154"/>
                  <a:pt x="1373" y="1153"/>
                </a:cubicBezTo>
                <a:cubicBezTo>
                  <a:pt x="1369" y="1150"/>
                  <a:pt x="1367" y="1145"/>
                  <a:pt x="1370" y="1141"/>
                </a:cubicBezTo>
                <a:cubicBezTo>
                  <a:pt x="1387" y="1114"/>
                  <a:pt x="1402" y="1086"/>
                  <a:pt x="1416" y="1057"/>
                </a:cubicBezTo>
                <a:cubicBezTo>
                  <a:pt x="1433" y="1019"/>
                  <a:pt x="1448" y="978"/>
                  <a:pt x="1459" y="937"/>
                </a:cubicBezTo>
                <a:cubicBezTo>
                  <a:pt x="1460" y="932"/>
                  <a:pt x="1465" y="930"/>
                  <a:pt x="1469" y="931"/>
                </a:cubicBezTo>
                <a:cubicBezTo>
                  <a:pt x="1474" y="932"/>
                  <a:pt x="1476" y="937"/>
                  <a:pt x="1475" y="941"/>
                </a:cubicBezTo>
                <a:cubicBezTo>
                  <a:pt x="1464" y="983"/>
                  <a:pt x="1449" y="1025"/>
                  <a:pt x="1431" y="1064"/>
                </a:cubicBezTo>
                <a:cubicBezTo>
                  <a:pt x="1417" y="1094"/>
                  <a:pt x="1402" y="1123"/>
                  <a:pt x="1384" y="1150"/>
                </a:cubicBezTo>
                <a:cubicBezTo>
                  <a:pt x="1383" y="1153"/>
                  <a:pt x="1380" y="1154"/>
                  <a:pt x="1377" y="1154"/>
                </a:cubicBezTo>
                <a:close/>
                <a:moveTo>
                  <a:pt x="46" y="993"/>
                </a:moveTo>
                <a:cubicBezTo>
                  <a:pt x="42" y="993"/>
                  <a:pt x="39" y="990"/>
                  <a:pt x="38" y="987"/>
                </a:cubicBezTo>
                <a:cubicBezTo>
                  <a:pt x="37" y="985"/>
                  <a:pt x="37" y="982"/>
                  <a:pt x="38" y="980"/>
                </a:cubicBezTo>
                <a:cubicBezTo>
                  <a:pt x="39" y="978"/>
                  <a:pt x="41" y="977"/>
                  <a:pt x="43" y="976"/>
                </a:cubicBezTo>
                <a:cubicBezTo>
                  <a:pt x="48" y="975"/>
                  <a:pt x="52" y="977"/>
                  <a:pt x="54" y="981"/>
                </a:cubicBezTo>
                <a:cubicBezTo>
                  <a:pt x="54" y="981"/>
                  <a:pt x="54" y="981"/>
                  <a:pt x="54" y="981"/>
                </a:cubicBezTo>
                <a:cubicBezTo>
                  <a:pt x="54" y="981"/>
                  <a:pt x="54" y="981"/>
                  <a:pt x="54" y="981"/>
                </a:cubicBezTo>
                <a:cubicBezTo>
                  <a:pt x="55" y="986"/>
                  <a:pt x="53" y="991"/>
                  <a:pt x="49" y="992"/>
                </a:cubicBezTo>
                <a:cubicBezTo>
                  <a:pt x="48" y="992"/>
                  <a:pt x="47" y="993"/>
                  <a:pt x="46" y="993"/>
                </a:cubicBezTo>
                <a:close/>
                <a:moveTo>
                  <a:pt x="33" y="949"/>
                </a:moveTo>
                <a:cubicBezTo>
                  <a:pt x="29" y="949"/>
                  <a:pt x="26" y="947"/>
                  <a:pt x="25" y="943"/>
                </a:cubicBezTo>
                <a:cubicBezTo>
                  <a:pt x="21" y="928"/>
                  <a:pt x="17" y="913"/>
                  <a:pt x="14" y="898"/>
                </a:cubicBezTo>
                <a:cubicBezTo>
                  <a:pt x="14" y="896"/>
                  <a:pt x="14" y="894"/>
                  <a:pt x="16" y="892"/>
                </a:cubicBezTo>
                <a:cubicBezTo>
                  <a:pt x="17" y="890"/>
                  <a:pt x="19" y="889"/>
                  <a:pt x="21" y="888"/>
                </a:cubicBezTo>
                <a:cubicBezTo>
                  <a:pt x="26" y="887"/>
                  <a:pt x="30" y="891"/>
                  <a:pt x="31" y="895"/>
                </a:cubicBezTo>
                <a:cubicBezTo>
                  <a:pt x="34" y="910"/>
                  <a:pt x="37" y="924"/>
                  <a:pt x="41" y="939"/>
                </a:cubicBezTo>
                <a:cubicBezTo>
                  <a:pt x="42" y="943"/>
                  <a:pt x="40" y="948"/>
                  <a:pt x="35" y="949"/>
                </a:cubicBezTo>
                <a:cubicBezTo>
                  <a:pt x="34" y="949"/>
                  <a:pt x="34" y="949"/>
                  <a:pt x="33" y="949"/>
                </a:cubicBezTo>
                <a:close/>
                <a:moveTo>
                  <a:pt x="1477" y="903"/>
                </a:moveTo>
                <a:cubicBezTo>
                  <a:pt x="1477" y="903"/>
                  <a:pt x="1476" y="903"/>
                  <a:pt x="1476" y="903"/>
                </a:cubicBezTo>
                <a:cubicBezTo>
                  <a:pt x="1473" y="903"/>
                  <a:pt x="1471" y="901"/>
                  <a:pt x="1470" y="900"/>
                </a:cubicBezTo>
                <a:cubicBezTo>
                  <a:pt x="1469" y="898"/>
                  <a:pt x="1468" y="895"/>
                  <a:pt x="1469" y="893"/>
                </a:cubicBezTo>
                <a:cubicBezTo>
                  <a:pt x="1472" y="879"/>
                  <a:pt x="1474" y="864"/>
                  <a:pt x="1476" y="849"/>
                </a:cubicBezTo>
                <a:cubicBezTo>
                  <a:pt x="1477" y="845"/>
                  <a:pt x="1481" y="841"/>
                  <a:pt x="1486" y="842"/>
                </a:cubicBezTo>
                <a:cubicBezTo>
                  <a:pt x="1488" y="842"/>
                  <a:pt x="1490" y="843"/>
                  <a:pt x="1491" y="845"/>
                </a:cubicBezTo>
                <a:cubicBezTo>
                  <a:pt x="1493" y="847"/>
                  <a:pt x="1493" y="849"/>
                  <a:pt x="1493" y="851"/>
                </a:cubicBezTo>
                <a:cubicBezTo>
                  <a:pt x="1491" y="866"/>
                  <a:pt x="1488" y="882"/>
                  <a:pt x="1486" y="897"/>
                </a:cubicBezTo>
                <a:cubicBezTo>
                  <a:pt x="1485" y="897"/>
                  <a:pt x="1485" y="897"/>
                  <a:pt x="1485" y="897"/>
                </a:cubicBezTo>
                <a:cubicBezTo>
                  <a:pt x="1485" y="901"/>
                  <a:pt x="1481" y="903"/>
                  <a:pt x="1477" y="903"/>
                </a:cubicBezTo>
                <a:close/>
                <a:moveTo>
                  <a:pt x="15" y="861"/>
                </a:moveTo>
                <a:cubicBezTo>
                  <a:pt x="11" y="861"/>
                  <a:pt x="7" y="857"/>
                  <a:pt x="7" y="853"/>
                </a:cubicBezTo>
                <a:cubicBezTo>
                  <a:pt x="2" y="819"/>
                  <a:pt x="0" y="784"/>
                  <a:pt x="0" y="750"/>
                </a:cubicBezTo>
                <a:cubicBezTo>
                  <a:pt x="0" y="708"/>
                  <a:pt x="3" y="666"/>
                  <a:pt x="10" y="625"/>
                </a:cubicBezTo>
                <a:cubicBezTo>
                  <a:pt x="11" y="621"/>
                  <a:pt x="15" y="618"/>
                  <a:pt x="20" y="618"/>
                </a:cubicBezTo>
                <a:cubicBezTo>
                  <a:pt x="24" y="619"/>
                  <a:pt x="28" y="624"/>
                  <a:pt x="27" y="628"/>
                </a:cubicBezTo>
                <a:cubicBezTo>
                  <a:pt x="20" y="668"/>
                  <a:pt x="17" y="709"/>
                  <a:pt x="17" y="750"/>
                </a:cubicBezTo>
                <a:cubicBezTo>
                  <a:pt x="17" y="784"/>
                  <a:pt x="19" y="818"/>
                  <a:pt x="24" y="851"/>
                </a:cubicBezTo>
                <a:cubicBezTo>
                  <a:pt x="24" y="856"/>
                  <a:pt x="21" y="860"/>
                  <a:pt x="16" y="861"/>
                </a:cubicBezTo>
                <a:cubicBezTo>
                  <a:pt x="16" y="861"/>
                  <a:pt x="16" y="861"/>
                  <a:pt x="15" y="861"/>
                </a:cubicBezTo>
                <a:close/>
                <a:moveTo>
                  <a:pt x="1489" y="814"/>
                </a:moveTo>
                <a:cubicBezTo>
                  <a:pt x="1489" y="814"/>
                  <a:pt x="1489" y="814"/>
                  <a:pt x="1489" y="814"/>
                </a:cubicBezTo>
                <a:cubicBezTo>
                  <a:pt x="1486" y="814"/>
                  <a:pt x="1484" y="813"/>
                  <a:pt x="1483" y="811"/>
                </a:cubicBezTo>
                <a:cubicBezTo>
                  <a:pt x="1481" y="809"/>
                  <a:pt x="1481" y="807"/>
                  <a:pt x="1481" y="805"/>
                </a:cubicBezTo>
                <a:cubicBezTo>
                  <a:pt x="1481" y="800"/>
                  <a:pt x="1485" y="796"/>
                  <a:pt x="1490" y="797"/>
                </a:cubicBezTo>
                <a:cubicBezTo>
                  <a:pt x="1495" y="797"/>
                  <a:pt x="1498" y="801"/>
                  <a:pt x="1498" y="806"/>
                </a:cubicBezTo>
                <a:cubicBezTo>
                  <a:pt x="1497" y="810"/>
                  <a:pt x="1494" y="814"/>
                  <a:pt x="1489" y="814"/>
                </a:cubicBezTo>
                <a:close/>
                <a:moveTo>
                  <a:pt x="1491" y="725"/>
                </a:moveTo>
                <a:cubicBezTo>
                  <a:pt x="1486" y="725"/>
                  <a:pt x="1482" y="721"/>
                  <a:pt x="1482" y="716"/>
                </a:cubicBezTo>
                <a:cubicBezTo>
                  <a:pt x="1481" y="702"/>
                  <a:pt x="1480" y="687"/>
                  <a:pt x="1479" y="672"/>
                </a:cubicBezTo>
                <a:cubicBezTo>
                  <a:pt x="1479" y="670"/>
                  <a:pt x="1479" y="667"/>
                  <a:pt x="1481" y="666"/>
                </a:cubicBezTo>
                <a:cubicBezTo>
                  <a:pt x="1482" y="664"/>
                  <a:pt x="1484" y="663"/>
                  <a:pt x="1486" y="663"/>
                </a:cubicBezTo>
                <a:cubicBezTo>
                  <a:pt x="1491" y="662"/>
                  <a:pt x="1495" y="665"/>
                  <a:pt x="1496" y="670"/>
                </a:cubicBezTo>
                <a:cubicBezTo>
                  <a:pt x="1497" y="685"/>
                  <a:pt x="1498" y="700"/>
                  <a:pt x="1499" y="716"/>
                </a:cubicBezTo>
                <a:cubicBezTo>
                  <a:pt x="1499" y="720"/>
                  <a:pt x="1496" y="724"/>
                  <a:pt x="1491" y="725"/>
                </a:cubicBezTo>
                <a:cubicBezTo>
                  <a:pt x="1491" y="725"/>
                  <a:pt x="1491" y="725"/>
                  <a:pt x="1491" y="725"/>
                </a:cubicBezTo>
                <a:close/>
                <a:moveTo>
                  <a:pt x="1481" y="635"/>
                </a:moveTo>
                <a:cubicBezTo>
                  <a:pt x="1477" y="635"/>
                  <a:pt x="1473" y="632"/>
                  <a:pt x="1473" y="628"/>
                </a:cubicBezTo>
                <a:cubicBezTo>
                  <a:pt x="1472" y="625"/>
                  <a:pt x="1473" y="623"/>
                  <a:pt x="1474" y="621"/>
                </a:cubicBezTo>
                <a:cubicBezTo>
                  <a:pt x="1475" y="619"/>
                  <a:pt x="1477" y="618"/>
                  <a:pt x="1480" y="618"/>
                </a:cubicBezTo>
                <a:cubicBezTo>
                  <a:pt x="1484" y="617"/>
                  <a:pt x="1489" y="620"/>
                  <a:pt x="1489" y="625"/>
                </a:cubicBezTo>
                <a:cubicBezTo>
                  <a:pt x="1490" y="627"/>
                  <a:pt x="1489" y="629"/>
                  <a:pt x="1488" y="631"/>
                </a:cubicBezTo>
                <a:cubicBezTo>
                  <a:pt x="1487" y="633"/>
                  <a:pt x="1485" y="634"/>
                  <a:pt x="1482" y="635"/>
                </a:cubicBezTo>
                <a:cubicBezTo>
                  <a:pt x="1482" y="635"/>
                  <a:pt x="1482" y="635"/>
                  <a:pt x="1481" y="635"/>
                </a:cubicBezTo>
                <a:close/>
                <a:moveTo>
                  <a:pt x="27" y="591"/>
                </a:moveTo>
                <a:cubicBezTo>
                  <a:pt x="27" y="591"/>
                  <a:pt x="27" y="591"/>
                  <a:pt x="27" y="591"/>
                </a:cubicBezTo>
                <a:cubicBezTo>
                  <a:pt x="27" y="591"/>
                  <a:pt x="27" y="591"/>
                  <a:pt x="27" y="591"/>
                </a:cubicBezTo>
                <a:cubicBezTo>
                  <a:pt x="27" y="591"/>
                  <a:pt x="26" y="591"/>
                  <a:pt x="25" y="591"/>
                </a:cubicBezTo>
                <a:cubicBezTo>
                  <a:pt x="21" y="590"/>
                  <a:pt x="18" y="585"/>
                  <a:pt x="19" y="580"/>
                </a:cubicBezTo>
                <a:cubicBezTo>
                  <a:pt x="20" y="576"/>
                  <a:pt x="25" y="573"/>
                  <a:pt x="29" y="574"/>
                </a:cubicBezTo>
                <a:cubicBezTo>
                  <a:pt x="34" y="575"/>
                  <a:pt x="37" y="580"/>
                  <a:pt x="35" y="584"/>
                </a:cubicBezTo>
                <a:cubicBezTo>
                  <a:pt x="35" y="588"/>
                  <a:pt x="31" y="591"/>
                  <a:pt x="27" y="591"/>
                </a:cubicBezTo>
                <a:close/>
                <a:moveTo>
                  <a:pt x="1472" y="590"/>
                </a:moveTo>
                <a:cubicBezTo>
                  <a:pt x="1468" y="590"/>
                  <a:pt x="1465" y="588"/>
                  <a:pt x="1464" y="584"/>
                </a:cubicBezTo>
                <a:cubicBezTo>
                  <a:pt x="1453" y="535"/>
                  <a:pt x="1436" y="488"/>
                  <a:pt x="1416" y="443"/>
                </a:cubicBezTo>
                <a:cubicBezTo>
                  <a:pt x="1405" y="420"/>
                  <a:pt x="1394" y="398"/>
                  <a:pt x="1381" y="377"/>
                </a:cubicBezTo>
                <a:cubicBezTo>
                  <a:pt x="1379" y="373"/>
                  <a:pt x="1380" y="368"/>
                  <a:pt x="1384" y="365"/>
                </a:cubicBezTo>
                <a:cubicBezTo>
                  <a:pt x="1388" y="363"/>
                  <a:pt x="1393" y="364"/>
                  <a:pt x="1396" y="368"/>
                </a:cubicBezTo>
                <a:cubicBezTo>
                  <a:pt x="1408" y="390"/>
                  <a:pt x="1420" y="413"/>
                  <a:pt x="1431" y="436"/>
                </a:cubicBezTo>
                <a:cubicBezTo>
                  <a:pt x="1452" y="481"/>
                  <a:pt x="1469" y="530"/>
                  <a:pt x="1480" y="579"/>
                </a:cubicBezTo>
                <a:cubicBezTo>
                  <a:pt x="1480" y="580"/>
                  <a:pt x="1480" y="580"/>
                  <a:pt x="1480" y="580"/>
                </a:cubicBezTo>
                <a:cubicBezTo>
                  <a:pt x="1481" y="584"/>
                  <a:pt x="1479" y="589"/>
                  <a:pt x="1474" y="590"/>
                </a:cubicBezTo>
                <a:cubicBezTo>
                  <a:pt x="1473" y="590"/>
                  <a:pt x="1473" y="590"/>
                  <a:pt x="1472" y="590"/>
                </a:cubicBezTo>
                <a:close/>
                <a:moveTo>
                  <a:pt x="39" y="547"/>
                </a:moveTo>
                <a:cubicBezTo>
                  <a:pt x="38" y="547"/>
                  <a:pt x="37" y="547"/>
                  <a:pt x="36" y="547"/>
                </a:cubicBezTo>
                <a:cubicBezTo>
                  <a:pt x="34" y="546"/>
                  <a:pt x="32" y="545"/>
                  <a:pt x="31" y="543"/>
                </a:cubicBezTo>
                <a:cubicBezTo>
                  <a:pt x="30" y="541"/>
                  <a:pt x="30" y="538"/>
                  <a:pt x="31" y="536"/>
                </a:cubicBezTo>
                <a:cubicBezTo>
                  <a:pt x="35" y="522"/>
                  <a:pt x="40" y="507"/>
                  <a:pt x="45" y="493"/>
                </a:cubicBezTo>
                <a:cubicBezTo>
                  <a:pt x="47" y="488"/>
                  <a:pt x="52" y="486"/>
                  <a:pt x="56" y="488"/>
                </a:cubicBezTo>
                <a:cubicBezTo>
                  <a:pt x="60" y="489"/>
                  <a:pt x="63" y="494"/>
                  <a:pt x="61" y="499"/>
                </a:cubicBezTo>
                <a:cubicBezTo>
                  <a:pt x="56" y="513"/>
                  <a:pt x="51" y="527"/>
                  <a:pt x="47" y="541"/>
                </a:cubicBezTo>
                <a:cubicBezTo>
                  <a:pt x="46" y="545"/>
                  <a:pt x="42" y="547"/>
                  <a:pt x="39" y="547"/>
                </a:cubicBezTo>
                <a:close/>
                <a:moveTo>
                  <a:pt x="70" y="462"/>
                </a:moveTo>
                <a:cubicBezTo>
                  <a:pt x="69" y="462"/>
                  <a:pt x="67" y="462"/>
                  <a:pt x="66" y="461"/>
                </a:cubicBezTo>
                <a:cubicBezTo>
                  <a:pt x="64" y="461"/>
                  <a:pt x="63" y="459"/>
                  <a:pt x="62" y="457"/>
                </a:cubicBezTo>
                <a:cubicBezTo>
                  <a:pt x="61" y="455"/>
                  <a:pt x="61" y="452"/>
                  <a:pt x="62" y="450"/>
                </a:cubicBezTo>
                <a:cubicBezTo>
                  <a:pt x="93" y="380"/>
                  <a:pt x="134" y="316"/>
                  <a:pt x="184" y="258"/>
                </a:cubicBezTo>
                <a:cubicBezTo>
                  <a:pt x="184" y="258"/>
                  <a:pt x="184" y="258"/>
                  <a:pt x="184" y="258"/>
                </a:cubicBezTo>
                <a:cubicBezTo>
                  <a:pt x="187" y="254"/>
                  <a:pt x="193" y="254"/>
                  <a:pt x="196" y="257"/>
                </a:cubicBezTo>
                <a:cubicBezTo>
                  <a:pt x="199" y="260"/>
                  <a:pt x="200" y="265"/>
                  <a:pt x="197" y="269"/>
                </a:cubicBezTo>
                <a:cubicBezTo>
                  <a:pt x="147" y="325"/>
                  <a:pt x="107" y="389"/>
                  <a:pt x="78" y="457"/>
                </a:cubicBezTo>
                <a:cubicBezTo>
                  <a:pt x="76" y="460"/>
                  <a:pt x="73" y="462"/>
                  <a:pt x="70" y="462"/>
                </a:cubicBezTo>
                <a:close/>
                <a:moveTo>
                  <a:pt x="1364" y="343"/>
                </a:moveTo>
                <a:cubicBezTo>
                  <a:pt x="1364" y="343"/>
                  <a:pt x="1364" y="343"/>
                  <a:pt x="1364" y="343"/>
                </a:cubicBezTo>
                <a:cubicBezTo>
                  <a:pt x="1361" y="343"/>
                  <a:pt x="1359" y="341"/>
                  <a:pt x="1357" y="339"/>
                </a:cubicBezTo>
                <a:cubicBezTo>
                  <a:pt x="1349" y="327"/>
                  <a:pt x="1340" y="315"/>
                  <a:pt x="1331" y="303"/>
                </a:cubicBezTo>
                <a:cubicBezTo>
                  <a:pt x="1328" y="299"/>
                  <a:pt x="1329" y="294"/>
                  <a:pt x="1332" y="291"/>
                </a:cubicBezTo>
                <a:cubicBezTo>
                  <a:pt x="1336" y="288"/>
                  <a:pt x="1341" y="289"/>
                  <a:pt x="1344" y="293"/>
                </a:cubicBezTo>
                <a:cubicBezTo>
                  <a:pt x="1353" y="304"/>
                  <a:pt x="1362" y="317"/>
                  <a:pt x="1371" y="330"/>
                </a:cubicBezTo>
                <a:cubicBezTo>
                  <a:pt x="1371" y="330"/>
                  <a:pt x="1371" y="330"/>
                  <a:pt x="1371" y="330"/>
                </a:cubicBezTo>
                <a:cubicBezTo>
                  <a:pt x="1372" y="332"/>
                  <a:pt x="1373" y="334"/>
                  <a:pt x="1372" y="336"/>
                </a:cubicBezTo>
                <a:cubicBezTo>
                  <a:pt x="1372" y="338"/>
                  <a:pt x="1371" y="340"/>
                  <a:pt x="1369" y="341"/>
                </a:cubicBezTo>
                <a:cubicBezTo>
                  <a:pt x="1367" y="342"/>
                  <a:pt x="1366" y="343"/>
                  <a:pt x="1364" y="343"/>
                </a:cubicBezTo>
                <a:close/>
                <a:moveTo>
                  <a:pt x="1309" y="271"/>
                </a:moveTo>
                <a:cubicBezTo>
                  <a:pt x="1306" y="271"/>
                  <a:pt x="1304" y="270"/>
                  <a:pt x="1302" y="268"/>
                </a:cubicBezTo>
                <a:cubicBezTo>
                  <a:pt x="1301" y="267"/>
                  <a:pt x="1300" y="264"/>
                  <a:pt x="1300" y="262"/>
                </a:cubicBezTo>
                <a:cubicBezTo>
                  <a:pt x="1300" y="260"/>
                  <a:pt x="1301" y="258"/>
                  <a:pt x="1303" y="256"/>
                </a:cubicBezTo>
                <a:cubicBezTo>
                  <a:pt x="1307" y="253"/>
                  <a:pt x="1312" y="254"/>
                  <a:pt x="1315" y="257"/>
                </a:cubicBezTo>
                <a:cubicBezTo>
                  <a:pt x="1315" y="257"/>
                  <a:pt x="1315" y="257"/>
                  <a:pt x="1315" y="257"/>
                </a:cubicBezTo>
                <a:cubicBezTo>
                  <a:pt x="1318" y="261"/>
                  <a:pt x="1318" y="266"/>
                  <a:pt x="1314" y="269"/>
                </a:cubicBezTo>
                <a:cubicBezTo>
                  <a:pt x="1313" y="270"/>
                  <a:pt x="1311" y="271"/>
                  <a:pt x="1309" y="271"/>
                </a:cubicBezTo>
                <a:close/>
                <a:moveTo>
                  <a:pt x="221" y="238"/>
                </a:moveTo>
                <a:cubicBezTo>
                  <a:pt x="219" y="238"/>
                  <a:pt x="217" y="238"/>
                  <a:pt x="215" y="236"/>
                </a:cubicBezTo>
                <a:cubicBezTo>
                  <a:pt x="212" y="233"/>
                  <a:pt x="212" y="227"/>
                  <a:pt x="215" y="224"/>
                </a:cubicBezTo>
                <a:cubicBezTo>
                  <a:pt x="218" y="221"/>
                  <a:pt x="224" y="221"/>
                  <a:pt x="227" y="224"/>
                </a:cubicBezTo>
                <a:cubicBezTo>
                  <a:pt x="230" y="227"/>
                  <a:pt x="230" y="233"/>
                  <a:pt x="227" y="236"/>
                </a:cubicBezTo>
                <a:cubicBezTo>
                  <a:pt x="226" y="238"/>
                  <a:pt x="223" y="238"/>
                  <a:pt x="221" y="238"/>
                </a:cubicBezTo>
                <a:close/>
                <a:moveTo>
                  <a:pt x="1278" y="238"/>
                </a:moveTo>
                <a:cubicBezTo>
                  <a:pt x="1276" y="238"/>
                  <a:pt x="1274" y="237"/>
                  <a:pt x="1272" y="236"/>
                </a:cubicBezTo>
                <a:cubicBezTo>
                  <a:pt x="1265" y="228"/>
                  <a:pt x="1257" y="221"/>
                  <a:pt x="1250" y="214"/>
                </a:cubicBezTo>
                <a:cubicBezTo>
                  <a:pt x="1203" y="170"/>
                  <a:pt x="1150" y="133"/>
                  <a:pt x="1093" y="102"/>
                </a:cubicBezTo>
                <a:cubicBezTo>
                  <a:pt x="1091" y="101"/>
                  <a:pt x="1090" y="99"/>
                  <a:pt x="1089" y="97"/>
                </a:cubicBezTo>
                <a:cubicBezTo>
                  <a:pt x="1089" y="95"/>
                  <a:pt x="1089" y="93"/>
                  <a:pt x="1090" y="91"/>
                </a:cubicBezTo>
                <a:cubicBezTo>
                  <a:pt x="1092" y="87"/>
                  <a:pt x="1097" y="85"/>
                  <a:pt x="1101" y="87"/>
                </a:cubicBezTo>
                <a:cubicBezTo>
                  <a:pt x="1160" y="118"/>
                  <a:pt x="1214" y="157"/>
                  <a:pt x="1262" y="202"/>
                </a:cubicBezTo>
                <a:cubicBezTo>
                  <a:pt x="1269" y="209"/>
                  <a:pt x="1277" y="216"/>
                  <a:pt x="1284" y="224"/>
                </a:cubicBezTo>
                <a:cubicBezTo>
                  <a:pt x="1287" y="227"/>
                  <a:pt x="1287" y="232"/>
                  <a:pt x="1284" y="236"/>
                </a:cubicBezTo>
                <a:cubicBezTo>
                  <a:pt x="1282" y="237"/>
                  <a:pt x="1280" y="238"/>
                  <a:pt x="1278" y="238"/>
                </a:cubicBezTo>
                <a:close/>
                <a:moveTo>
                  <a:pt x="254" y="207"/>
                </a:moveTo>
                <a:cubicBezTo>
                  <a:pt x="251" y="207"/>
                  <a:pt x="249" y="206"/>
                  <a:pt x="247" y="204"/>
                </a:cubicBezTo>
                <a:cubicBezTo>
                  <a:pt x="246" y="203"/>
                  <a:pt x="245" y="201"/>
                  <a:pt x="245" y="198"/>
                </a:cubicBezTo>
                <a:cubicBezTo>
                  <a:pt x="245" y="196"/>
                  <a:pt x="246" y="194"/>
                  <a:pt x="248" y="192"/>
                </a:cubicBezTo>
                <a:cubicBezTo>
                  <a:pt x="259" y="182"/>
                  <a:pt x="271" y="172"/>
                  <a:pt x="283" y="163"/>
                </a:cubicBezTo>
                <a:cubicBezTo>
                  <a:pt x="287" y="160"/>
                  <a:pt x="292" y="161"/>
                  <a:pt x="295" y="164"/>
                </a:cubicBezTo>
                <a:cubicBezTo>
                  <a:pt x="298" y="168"/>
                  <a:pt x="297" y="173"/>
                  <a:pt x="294" y="176"/>
                </a:cubicBezTo>
                <a:cubicBezTo>
                  <a:pt x="282" y="185"/>
                  <a:pt x="270" y="195"/>
                  <a:pt x="259" y="205"/>
                </a:cubicBezTo>
                <a:cubicBezTo>
                  <a:pt x="258" y="206"/>
                  <a:pt x="256" y="207"/>
                  <a:pt x="254" y="207"/>
                </a:cubicBezTo>
                <a:close/>
                <a:moveTo>
                  <a:pt x="325" y="151"/>
                </a:moveTo>
                <a:cubicBezTo>
                  <a:pt x="322" y="151"/>
                  <a:pt x="319" y="150"/>
                  <a:pt x="318" y="147"/>
                </a:cubicBezTo>
                <a:cubicBezTo>
                  <a:pt x="316" y="145"/>
                  <a:pt x="316" y="143"/>
                  <a:pt x="316" y="141"/>
                </a:cubicBezTo>
                <a:cubicBezTo>
                  <a:pt x="317" y="139"/>
                  <a:pt x="318" y="137"/>
                  <a:pt x="320" y="135"/>
                </a:cubicBezTo>
                <a:cubicBezTo>
                  <a:pt x="361" y="106"/>
                  <a:pt x="405" y="82"/>
                  <a:pt x="451" y="62"/>
                </a:cubicBezTo>
                <a:cubicBezTo>
                  <a:pt x="475" y="52"/>
                  <a:pt x="499" y="42"/>
                  <a:pt x="524" y="34"/>
                </a:cubicBezTo>
                <a:cubicBezTo>
                  <a:pt x="524" y="34"/>
                  <a:pt x="524" y="34"/>
                  <a:pt x="524" y="34"/>
                </a:cubicBezTo>
                <a:cubicBezTo>
                  <a:pt x="524" y="34"/>
                  <a:pt x="524" y="34"/>
                  <a:pt x="524" y="34"/>
                </a:cubicBezTo>
                <a:cubicBezTo>
                  <a:pt x="529" y="33"/>
                  <a:pt x="533" y="36"/>
                  <a:pt x="535" y="40"/>
                </a:cubicBezTo>
                <a:cubicBezTo>
                  <a:pt x="536" y="44"/>
                  <a:pt x="534" y="49"/>
                  <a:pt x="529" y="51"/>
                </a:cubicBezTo>
                <a:cubicBezTo>
                  <a:pt x="505" y="58"/>
                  <a:pt x="481" y="67"/>
                  <a:pt x="458" y="77"/>
                </a:cubicBezTo>
                <a:cubicBezTo>
                  <a:pt x="413" y="97"/>
                  <a:pt x="370" y="121"/>
                  <a:pt x="329" y="149"/>
                </a:cubicBezTo>
                <a:cubicBezTo>
                  <a:pt x="328" y="150"/>
                  <a:pt x="326" y="151"/>
                  <a:pt x="325" y="151"/>
                </a:cubicBezTo>
                <a:close/>
                <a:moveTo>
                  <a:pt x="1057" y="83"/>
                </a:moveTo>
                <a:cubicBezTo>
                  <a:pt x="1056" y="83"/>
                  <a:pt x="1054" y="83"/>
                  <a:pt x="1053" y="82"/>
                </a:cubicBezTo>
                <a:cubicBezTo>
                  <a:pt x="1040" y="76"/>
                  <a:pt x="1026" y="70"/>
                  <a:pt x="1012" y="65"/>
                </a:cubicBezTo>
                <a:cubicBezTo>
                  <a:pt x="1008" y="64"/>
                  <a:pt x="1005" y="59"/>
                  <a:pt x="1007" y="54"/>
                </a:cubicBezTo>
                <a:cubicBezTo>
                  <a:pt x="1009" y="50"/>
                  <a:pt x="1014" y="48"/>
                  <a:pt x="1018" y="49"/>
                </a:cubicBezTo>
                <a:cubicBezTo>
                  <a:pt x="1032" y="55"/>
                  <a:pt x="1046" y="61"/>
                  <a:pt x="1060" y="67"/>
                </a:cubicBezTo>
                <a:cubicBezTo>
                  <a:pt x="1065" y="69"/>
                  <a:pt x="1066" y="74"/>
                  <a:pt x="1064" y="78"/>
                </a:cubicBezTo>
                <a:cubicBezTo>
                  <a:pt x="1063" y="81"/>
                  <a:pt x="1060" y="83"/>
                  <a:pt x="1057" y="83"/>
                </a:cubicBezTo>
                <a:close/>
                <a:moveTo>
                  <a:pt x="972" y="51"/>
                </a:moveTo>
                <a:cubicBezTo>
                  <a:pt x="971" y="51"/>
                  <a:pt x="971" y="51"/>
                  <a:pt x="970" y="50"/>
                </a:cubicBezTo>
                <a:cubicBezTo>
                  <a:pt x="968" y="50"/>
                  <a:pt x="966" y="48"/>
                  <a:pt x="965" y="46"/>
                </a:cubicBezTo>
                <a:cubicBezTo>
                  <a:pt x="964" y="44"/>
                  <a:pt x="964" y="42"/>
                  <a:pt x="964" y="40"/>
                </a:cubicBezTo>
                <a:cubicBezTo>
                  <a:pt x="966" y="35"/>
                  <a:pt x="970" y="33"/>
                  <a:pt x="975" y="34"/>
                </a:cubicBezTo>
                <a:cubicBezTo>
                  <a:pt x="979" y="36"/>
                  <a:pt x="982" y="40"/>
                  <a:pt x="980" y="45"/>
                </a:cubicBezTo>
                <a:cubicBezTo>
                  <a:pt x="979" y="48"/>
                  <a:pt x="976" y="51"/>
                  <a:pt x="972" y="51"/>
                </a:cubicBezTo>
                <a:close/>
                <a:moveTo>
                  <a:pt x="570" y="39"/>
                </a:moveTo>
                <a:cubicBezTo>
                  <a:pt x="570" y="39"/>
                  <a:pt x="570" y="39"/>
                  <a:pt x="570" y="39"/>
                </a:cubicBezTo>
                <a:cubicBezTo>
                  <a:pt x="566" y="39"/>
                  <a:pt x="563" y="36"/>
                  <a:pt x="562" y="32"/>
                </a:cubicBezTo>
                <a:cubicBezTo>
                  <a:pt x="561" y="28"/>
                  <a:pt x="564" y="23"/>
                  <a:pt x="568" y="22"/>
                </a:cubicBezTo>
                <a:cubicBezTo>
                  <a:pt x="573" y="21"/>
                  <a:pt x="577" y="24"/>
                  <a:pt x="578" y="28"/>
                </a:cubicBezTo>
                <a:cubicBezTo>
                  <a:pt x="579" y="31"/>
                  <a:pt x="579" y="33"/>
                  <a:pt x="577" y="35"/>
                </a:cubicBezTo>
                <a:cubicBezTo>
                  <a:pt x="577" y="36"/>
                  <a:pt x="575" y="37"/>
                  <a:pt x="573" y="38"/>
                </a:cubicBezTo>
                <a:cubicBezTo>
                  <a:pt x="574" y="38"/>
                  <a:pt x="574" y="38"/>
                  <a:pt x="574" y="38"/>
                </a:cubicBezTo>
                <a:cubicBezTo>
                  <a:pt x="572" y="39"/>
                  <a:pt x="572" y="39"/>
                  <a:pt x="572" y="39"/>
                </a:cubicBezTo>
                <a:cubicBezTo>
                  <a:pt x="572" y="39"/>
                  <a:pt x="571" y="39"/>
                  <a:pt x="570" y="39"/>
                </a:cubicBezTo>
                <a:close/>
                <a:moveTo>
                  <a:pt x="929" y="39"/>
                </a:moveTo>
                <a:cubicBezTo>
                  <a:pt x="928" y="39"/>
                  <a:pt x="927" y="39"/>
                  <a:pt x="927" y="38"/>
                </a:cubicBezTo>
                <a:cubicBezTo>
                  <a:pt x="869" y="24"/>
                  <a:pt x="810" y="17"/>
                  <a:pt x="750" y="17"/>
                </a:cubicBezTo>
                <a:cubicBezTo>
                  <a:pt x="744" y="17"/>
                  <a:pt x="738" y="17"/>
                  <a:pt x="733" y="17"/>
                </a:cubicBezTo>
                <a:cubicBezTo>
                  <a:pt x="724" y="17"/>
                  <a:pt x="714" y="18"/>
                  <a:pt x="705" y="18"/>
                </a:cubicBezTo>
                <a:cubicBezTo>
                  <a:pt x="700" y="19"/>
                  <a:pt x="696" y="15"/>
                  <a:pt x="696" y="10"/>
                </a:cubicBezTo>
                <a:cubicBezTo>
                  <a:pt x="695" y="6"/>
                  <a:pt x="699" y="2"/>
                  <a:pt x="704" y="1"/>
                </a:cubicBezTo>
                <a:cubicBezTo>
                  <a:pt x="713" y="1"/>
                  <a:pt x="723" y="0"/>
                  <a:pt x="733" y="0"/>
                </a:cubicBezTo>
                <a:cubicBezTo>
                  <a:pt x="738" y="0"/>
                  <a:pt x="744" y="0"/>
                  <a:pt x="750" y="0"/>
                </a:cubicBezTo>
                <a:cubicBezTo>
                  <a:pt x="811" y="0"/>
                  <a:pt x="872" y="7"/>
                  <a:pt x="931" y="22"/>
                </a:cubicBezTo>
                <a:cubicBezTo>
                  <a:pt x="933" y="23"/>
                  <a:pt x="935" y="24"/>
                  <a:pt x="936" y="26"/>
                </a:cubicBezTo>
                <a:cubicBezTo>
                  <a:pt x="937" y="28"/>
                  <a:pt x="938" y="30"/>
                  <a:pt x="937" y="32"/>
                </a:cubicBezTo>
                <a:cubicBezTo>
                  <a:pt x="936" y="36"/>
                  <a:pt x="933" y="39"/>
                  <a:pt x="929" y="39"/>
                </a:cubicBezTo>
                <a:close/>
                <a:moveTo>
                  <a:pt x="614" y="29"/>
                </a:moveTo>
                <a:cubicBezTo>
                  <a:pt x="610" y="29"/>
                  <a:pt x="607" y="26"/>
                  <a:pt x="606" y="22"/>
                </a:cubicBezTo>
                <a:cubicBezTo>
                  <a:pt x="605" y="18"/>
                  <a:pt x="608" y="13"/>
                  <a:pt x="613" y="12"/>
                </a:cubicBezTo>
                <a:cubicBezTo>
                  <a:pt x="628" y="10"/>
                  <a:pt x="643" y="7"/>
                  <a:pt x="658" y="6"/>
                </a:cubicBezTo>
                <a:cubicBezTo>
                  <a:pt x="658" y="6"/>
                  <a:pt x="658" y="6"/>
                  <a:pt x="658" y="6"/>
                </a:cubicBezTo>
                <a:cubicBezTo>
                  <a:pt x="663" y="5"/>
                  <a:pt x="667" y="8"/>
                  <a:pt x="668" y="13"/>
                </a:cubicBezTo>
                <a:cubicBezTo>
                  <a:pt x="668" y="18"/>
                  <a:pt x="665" y="22"/>
                  <a:pt x="660" y="22"/>
                </a:cubicBezTo>
                <a:cubicBezTo>
                  <a:pt x="645" y="24"/>
                  <a:pt x="631" y="26"/>
                  <a:pt x="616" y="29"/>
                </a:cubicBezTo>
                <a:cubicBezTo>
                  <a:pt x="615" y="29"/>
                  <a:pt x="615" y="29"/>
                  <a:pt x="614" y="2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5" name="Rectangle: Rounded Corners 14">
            <a:extLst>
              <a:ext uri="{FF2B5EF4-FFF2-40B4-BE49-F238E27FC236}">
                <a16:creationId xmlns:a16="http://schemas.microsoft.com/office/drawing/2014/main" id="{3B3B863C-3EA5-4857-8F38-5A60E63AA7E6}"/>
              </a:ext>
            </a:extLst>
          </p:cNvPr>
          <p:cNvSpPr/>
          <p:nvPr/>
        </p:nvSpPr>
        <p:spPr>
          <a:xfrm>
            <a:off x="4527027" y="3643377"/>
            <a:ext cx="3137947" cy="8063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09C15CA2-CDD8-4994-950C-158745F7C033}"/>
              </a:ext>
            </a:extLst>
          </p:cNvPr>
          <p:cNvSpPr txBox="1"/>
          <p:nvPr/>
        </p:nvSpPr>
        <p:spPr>
          <a:xfrm>
            <a:off x="5349645" y="3815733"/>
            <a:ext cx="1492717" cy="461665"/>
          </a:xfrm>
          <a:prstGeom prst="rect">
            <a:avLst/>
          </a:prstGeom>
          <a:noFill/>
        </p:spPr>
        <p:txBody>
          <a:bodyPr wrap="none" rtlCol="0" anchor="ctr">
            <a:spAutoFit/>
          </a:bodyPr>
          <a:lstStyle/>
          <a:p>
            <a:pPr algn="ctr"/>
            <a:r>
              <a:rPr lang="en-US" sz="2400">
                <a:solidFill>
                  <a:srgbClr val="FFFFFF"/>
                </a:solidFill>
                <a:latin typeface="+mj-lt"/>
              </a:rPr>
              <a:t>In the End</a:t>
            </a:r>
          </a:p>
        </p:txBody>
      </p:sp>
      <p:sp>
        <p:nvSpPr>
          <p:cNvPr id="18" name="TextBox 17">
            <a:extLst>
              <a:ext uri="{FF2B5EF4-FFF2-40B4-BE49-F238E27FC236}">
                <a16:creationId xmlns:a16="http://schemas.microsoft.com/office/drawing/2014/main" id="{8F80BA44-89AE-4B13-A6B9-24B58E6647C9}"/>
              </a:ext>
            </a:extLst>
          </p:cNvPr>
          <p:cNvSpPr txBox="1"/>
          <p:nvPr/>
        </p:nvSpPr>
        <p:spPr>
          <a:xfrm>
            <a:off x="5089958" y="2354222"/>
            <a:ext cx="2012089" cy="1154034"/>
          </a:xfrm>
          <a:prstGeom prst="rect">
            <a:avLst/>
          </a:prstGeom>
          <a:noFill/>
        </p:spPr>
        <p:txBody>
          <a:bodyPr wrap="none" rtlCol="0" anchor="ctr">
            <a:spAutoFit/>
          </a:bodyPr>
          <a:lstStyle/>
          <a:p>
            <a:pPr algn="ctr"/>
            <a:r>
              <a:rPr lang="en-US" sz="6899" b="1" dirty="0">
                <a:latin typeface="+mj-lt"/>
              </a:rPr>
              <a:t>2023</a:t>
            </a:r>
          </a:p>
        </p:txBody>
      </p:sp>
    </p:spTree>
    <p:extLst>
      <p:ext uri="{BB962C8B-B14F-4D97-AF65-F5344CB8AC3E}">
        <p14:creationId xmlns:p14="http://schemas.microsoft.com/office/powerpoint/2010/main" val="2551626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49" presetClass="entr" presetSubtype="0"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360"/>
                                          </p:val>
                                        </p:tav>
                                        <p:tav tm="100000">
                                          <p:val>
                                            <p:fltVal val="0"/>
                                          </p:val>
                                        </p:tav>
                                      </p:tavLst>
                                    </p:anim>
                                    <p:animEffect transition="in" filter="fade">
                                      <p:cBhvr>
                                        <p:cTn id="18" dur="1000"/>
                                        <p:tgtEl>
                                          <p:spTgt spid="6"/>
                                        </p:tgtEl>
                                      </p:cBhvr>
                                    </p:animEffect>
                                  </p:childTnLst>
                                </p:cTn>
                              </p:par>
                              <p:par>
                                <p:cTn id="19" presetID="49" presetClass="entr" presetSubtype="0" decel="100000" fill="hold" grpId="0"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360"/>
                                          </p:val>
                                        </p:tav>
                                        <p:tav tm="100000">
                                          <p:val>
                                            <p:fltVal val="0"/>
                                          </p:val>
                                        </p:tav>
                                      </p:tavLst>
                                    </p:anim>
                                    <p:animEffect transition="in" filter="fade">
                                      <p:cBhvr>
                                        <p:cTn id="24" dur="1000"/>
                                        <p:tgtEl>
                                          <p:spTgt spid="7"/>
                                        </p:tgtEl>
                                      </p:cBhvr>
                                    </p:animEffect>
                                  </p:childTnLst>
                                </p:cTn>
                              </p:par>
                              <p:par>
                                <p:cTn id="25" presetID="49" presetClass="entr" presetSubtype="0" decel="10000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49" presetClass="entr" presetSubtype="0" decel="100000" fill="hold" grpId="0" nodeType="withEffect">
                                  <p:stCondLst>
                                    <p:cond delay="30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style.rotation</p:attrName>
                                        </p:attrNameLst>
                                      </p:cBhvr>
                                      <p:tavLst>
                                        <p:tav tm="0">
                                          <p:val>
                                            <p:fltVal val="360"/>
                                          </p:val>
                                        </p:tav>
                                        <p:tav tm="100000">
                                          <p:val>
                                            <p:fltVal val="0"/>
                                          </p:val>
                                        </p:tav>
                                      </p:tavLst>
                                    </p:anim>
                                    <p:animEffect transition="in" filter="fade">
                                      <p:cBhvr>
                                        <p:cTn id="36" dur="1000"/>
                                        <p:tgtEl>
                                          <p:spTgt spid="9"/>
                                        </p:tgtEl>
                                      </p:cBhvr>
                                    </p:animEffect>
                                  </p:childTnLst>
                                </p:cTn>
                              </p:par>
                              <p:par>
                                <p:cTn id="37" presetID="49" presetClass="entr" presetSubtype="0" decel="100000" fill="hold" grpId="0" nodeType="withEffect">
                                  <p:stCondLst>
                                    <p:cond delay="4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360"/>
                                          </p:val>
                                        </p:tav>
                                        <p:tav tm="100000">
                                          <p:val>
                                            <p:fltVal val="0"/>
                                          </p:val>
                                        </p:tav>
                                      </p:tavLst>
                                    </p:anim>
                                    <p:animEffect transition="in" filter="fade">
                                      <p:cBhvr>
                                        <p:cTn id="42" dur="1000"/>
                                        <p:tgtEl>
                                          <p:spTgt spid="10"/>
                                        </p:tgtEl>
                                      </p:cBhvr>
                                    </p:animEffect>
                                  </p:childTnLst>
                                </p:cTn>
                              </p:par>
                              <p:par>
                                <p:cTn id="43" presetID="49" presetClass="entr" presetSubtype="0" decel="100000" fill="hold" grpId="0" nodeType="withEffect">
                                  <p:stCondLst>
                                    <p:cond delay="50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360"/>
                                          </p:val>
                                        </p:tav>
                                        <p:tav tm="100000">
                                          <p:val>
                                            <p:fltVal val="0"/>
                                          </p:val>
                                        </p:tav>
                                      </p:tavLst>
                                    </p:anim>
                                    <p:animEffect transition="in" filter="fade">
                                      <p:cBhvr>
                                        <p:cTn id="48" dur="1000"/>
                                        <p:tgtEl>
                                          <p:spTgt spid="11"/>
                                        </p:tgtEl>
                                      </p:cBhvr>
                                    </p:animEffect>
                                  </p:childTnLst>
                                </p:cTn>
                              </p:par>
                              <p:par>
                                <p:cTn id="49" presetID="49" presetClass="entr" presetSubtype="0" decel="100000" fill="hold" grpId="0" nodeType="withEffect">
                                  <p:stCondLst>
                                    <p:cond delay="60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fltVal val="0"/>
                                          </p:val>
                                        </p:tav>
                                        <p:tav tm="100000">
                                          <p:val>
                                            <p:strVal val="#ppt_w"/>
                                          </p:val>
                                        </p:tav>
                                      </p:tavLst>
                                    </p:anim>
                                    <p:anim calcmode="lin" valueType="num">
                                      <p:cBhvr>
                                        <p:cTn id="52" dur="1000" fill="hold"/>
                                        <p:tgtEl>
                                          <p:spTgt spid="12"/>
                                        </p:tgtEl>
                                        <p:attrNameLst>
                                          <p:attrName>ppt_h</p:attrName>
                                        </p:attrNameLst>
                                      </p:cBhvr>
                                      <p:tavLst>
                                        <p:tav tm="0">
                                          <p:val>
                                            <p:fltVal val="0"/>
                                          </p:val>
                                        </p:tav>
                                        <p:tav tm="100000">
                                          <p:val>
                                            <p:strVal val="#ppt_h"/>
                                          </p:val>
                                        </p:tav>
                                      </p:tavLst>
                                    </p:anim>
                                    <p:anim calcmode="lin" valueType="num">
                                      <p:cBhvr>
                                        <p:cTn id="53" dur="1000" fill="hold"/>
                                        <p:tgtEl>
                                          <p:spTgt spid="12"/>
                                        </p:tgtEl>
                                        <p:attrNameLst>
                                          <p:attrName>style.rotation</p:attrName>
                                        </p:attrNameLst>
                                      </p:cBhvr>
                                      <p:tavLst>
                                        <p:tav tm="0">
                                          <p:val>
                                            <p:fltVal val="360"/>
                                          </p:val>
                                        </p:tav>
                                        <p:tav tm="100000">
                                          <p:val>
                                            <p:fltVal val="0"/>
                                          </p:val>
                                        </p:tav>
                                      </p:tavLst>
                                    </p:anim>
                                    <p:animEffect transition="in" filter="fade">
                                      <p:cBhvr>
                                        <p:cTn id="54" dur="1000"/>
                                        <p:tgtEl>
                                          <p:spTgt spid="12"/>
                                        </p:tgtEl>
                                      </p:cBhvr>
                                    </p:animEffect>
                                  </p:childTnLst>
                                </p:cTn>
                              </p:par>
                              <p:par>
                                <p:cTn id="55" presetID="49" presetClass="entr" presetSubtype="0" decel="100000" fill="hold" grpId="0" nodeType="withEffect">
                                  <p:stCondLst>
                                    <p:cond delay="70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fltVal val="0"/>
                                          </p:val>
                                        </p:tav>
                                        <p:tav tm="100000">
                                          <p:val>
                                            <p:strVal val="#ppt_w"/>
                                          </p:val>
                                        </p:tav>
                                      </p:tavLst>
                                    </p:anim>
                                    <p:anim calcmode="lin" valueType="num">
                                      <p:cBhvr>
                                        <p:cTn id="58" dur="1000" fill="hold"/>
                                        <p:tgtEl>
                                          <p:spTgt spid="13"/>
                                        </p:tgtEl>
                                        <p:attrNameLst>
                                          <p:attrName>ppt_h</p:attrName>
                                        </p:attrNameLst>
                                      </p:cBhvr>
                                      <p:tavLst>
                                        <p:tav tm="0">
                                          <p:val>
                                            <p:fltVal val="0"/>
                                          </p:val>
                                        </p:tav>
                                        <p:tav tm="100000">
                                          <p:val>
                                            <p:strVal val="#ppt_h"/>
                                          </p:val>
                                        </p:tav>
                                      </p:tavLst>
                                    </p:anim>
                                    <p:anim calcmode="lin" valueType="num">
                                      <p:cBhvr>
                                        <p:cTn id="59" dur="1000" fill="hold"/>
                                        <p:tgtEl>
                                          <p:spTgt spid="13"/>
                                        </p:tgtEl>
                                        <p:attrNameLst>
                                          <p:attrName>style.rotation</p:attrName>
                                        </p:attrNameLst>
                                      </p:cBhvr>
                                      <p:tavLst>
                                        <p:tav tm="0">
                                          <p:val>
                                            <p:fltVal val="360"/>
                                          </p:val>
                                        </p:tav>
                                        <p:tav tm="100000">
                                          <p:val>
                                            <p:fltVal val="0"/>
                                          </p:val>
                                        </p:tav>
                                      </p:tavLst>
                                    </p:anim>
                                    <p:animEffect transition="in" filter="fade">
                                      <p:cBhvr>
                                        <p:cTn id="60" dur="1000"/>
                                        <p:tgtEl>
                                          <p:spTgt spid="13"/>
                                        </p:tgtEl>
                                      </p:cBhvr>
                                    </p:animEffect>
                                  </p:childTnLst>
                                </p:cTn>
                              </p:par>
                              <p:par>
                                <p:cTn id="61" presetID="49" presetClass="entr" presetSubtype="0" decel="100000" fill="hold" grpId="0" nodeType="withEffect">
                                  <p:stCondLst>
                                    <p:cond delay="800"/>
                                  </p:stCondLst>
                                  <p:childTnLst>
                                    <p:set>
                                      <p:cBhvr>
                                        <p:cTn id="62" dur="1" fill="hold">
                                          <p:stCondLst>
                                            <p:cond delay="0"/>
                                          </p:stCondLst>
                                        </p:cTn>
                                        <p:tgtEl>
                                          <p:spTgt spid="14"/>
                                        </p:tgtEl>
                                        <p:attrNameLst>
                                          <p:attrName>style.visibility</p:attrName>
                                        </p:attrNameLst>
                                      </p:cBhvr>
                                      <p:to>
                                        <p:strVal val="visible"/>
                                      </p:to>
                                    </p:set>
                                    <p:anim calcmode="lin" valueType="num">
                                      <p:cBhvr>
                                        <p:cTn id="63" dur="1000" fill="hold"/>
                                        <p:tgtEl>
                                          <p:spTgt spid="14"/>
                                        </p:tgtEl>
                                        <p:attrNameLst>
                                          <p:attrName>ppt_w</p:attrName>
                                        </p:attrNameLst>
                                      </p:cBhvr>
                                      <p:tavLst>
                                        <p:tav tm="0">
                                          <p:val>
                                            <p:fltVal val="0"/>
                                          </p:val>
                                        </p:tav>
                                        <p:tav tm="100000">
                                          <p:val>
                                            <p:strVal val="#ppt_w"/>
                                          </p:val>
                                        </p:tav>
                                      </p:tavLst>
                                    </p:anim>
                                    <p:anim calcmode="lin" valueType="num">
                                      <p:cBhvr>
                                        <p:cTn id="64" dur="1000" fill="hold"/>
                                        <p:tgtEl>
                                          <p:spTgt spid="14"/>
                                        </p:tgtEl>
                                        <p:attrNameLst>
                                          <p:attrName>ppt_h</p:attrName>
                                        </p:attrNameLst>
                                      </p:cBhvr>
                                      <p:tavLst>
                                        <p:tav tm="0">
                                          <p:val>
                                            <p:fltVal val="0"/>
                                          </p:val>
                                        </p:tav>
                                        <p:tav tm="100000">
                                          <p:val>
                                            <p:strVal val="#ppt_h"/>
                                          </p:val>
                                        </p:tav>
                                      </p:tavLst>
                                    </p:anim>
                                    <p:anim calcmode="lin" valueType="num">
                                      <p:cBhvr>
                                        <p:cTn id="65" dur="1000" fill="hold"/>
                                        <p:tgtEl>
                                          <p:spTgt spid="14"/>
                                        </p:tgtEl>
                                        <p:attrNameLst>
                                          <p:attrName>style.rotation</p:attrName>
                                        </p:attrNameLst>
                                      </p:cBhvr>
                                      <p:tavLst>
                                        <p:tav tm="0">
                                          <p:val>
                                            <p:fltVal val="360"/>
                                          </p:val>
                                        </p:tav>
                                        <p:tav tm="100000">
                                          <p:val>
                                            <p:fltVal val="0"/>
                                          </p:val>
                                        </p:tav>
                                      </p:tavLst>
                                    </p:anim>
                                    <p:animEffect transition="in" filter="fade">
                                      <p:cBhvr>
                                        <p:cTn id="66" dur="1000"/>
                                        <p:tgtEl>
                                          <p:spTgt spid="14"/>
                                        </p:tgtEl>
                                      </p:cBhvr>
                                    </p:animEffect>
                                  </p:childTnLst>
                                </p:cTn>
                              </p:par>
                              <p:par>
                                <p:cTn id="67" presetID="8" presetClass="emph" presetSubtype="0" repeatCount="indefinite" fill="hold" grpId="1" nodeType="withEffect">
                                  <p:stCondLst>
                                    <p:cond delay="0"/>
                                  </p:stCondLst>
                                  <p:childTnLst>
                                    <p:animRot by="21600000">
                                      <p:cBhvr>
                                        <p:cTn id="68" dur="15000" fill="hold"/>
                                        <p:tgtEl>
                                          <p:spTgt spid="6"/>
                                        </p:tgtEl>
                                        <p:attrNameLst>
                                          <p:attrName>r</p:attrName>
                                        </p:attrNameLst>
                                      </p:cBhvr>
                                    </p:animRot>
                                  </p:childTnLst>
                                </p:cTn>
                              </p:par>
                              <p:par>
                                <p:cTn id="69" presetID="8" presetClass="emph" presetSubtype="0" repeatCount="indefinite" fill="hold" grpId="1" nodeType="withEffect">
                                  <p:stCondLst>
                                    <p:cond delay="0"/>
                                  </p:stCondLst>
                                  <p:childTnLst>
                                    <p:animRot by="-21600000">
                                      <p:cBhvr>
                                        <p:cTn id="70" dur="15000" fill="hold"/>
                                        <p:tgtEl>
                                          <p:spTgt spid="7"/>
                                        </p:tgtEl>
                                        <p:attrNameLst>
                                          <p:attrName>r</p:attrName>
                                        </p:attrNameLst>
                                      </p:cBhvr>
                                    </p:animRot>
                                  </p:childTnLst>
                                </p:cTn>
                              </p:par>
                              <p:par>
                                <p:cTn id="71" presetID="8" presetClass="emph" presetSubtype="0" repeatCount="indefinite" fill="hold" grpId="1" nodeType="withEffect">
                                  <p:stCondLst>
                                    <p:cond delay="0"/>
                                  </p:stCondLst>
                                  <p:childTnLst>
                                    <p:animRot by="21600000">
                                      <p:cBhvr>
                                        <p:cTn id="72" dur="15000" fill="hold"/>
                                        <p:tgtEl>
                                          <p:spTgt spid="8"/>
                                        </p:tgtEl>
                                        <p:attrNameLst>
                                          <p:attrName>r</p:attrName>
                                        </p:attrNameLst>
                                      </p:cBhvr>
                                    </p:animRot>
                                  </p:childTnLst>
                                </p:cTn>
                              </p:par>
                              <p:par>
                                <p:cTn id="73" presetID="8" presetClass="emph" presetSubtype="0" repeatCount="indefinite" fill="hold" grpId="1" nodeType="withEffect">
                                  <p:stCondLst>
                                    <p:cond delay="0"/>
                                  </p:stCondLst>
                                  <p:childTnLst>
                                    <p:animRot by="-21600000">
                                      <p:cBhvr>
                                        <p:cTn id="74" dur="15000" fill="hold"/>
                                        <p:tgtEl>
                                          <p:spTgt spid="9"/>
                                        </p:tgtEl>
                                        <p:attrNameLst>
                                          <p:attrName>r</p:attrName>
                                        </p:attrNameLst>
                                      </p:cBhvr>
                                    </p:animRot>
                                  </p:childTnLst>
                                </p:cTn>
                              </p:par>
                              <p:par>
                                <p:cTn id="75" presetID="8" presetClass="emph" presetSubtype="0" repeatCount="indefinite" fill="hold" grpId="1" nodeType="withEffect">
                                  <p:stCondLst>
                                    <p:cond delay="0"/>
                                  </p:stCondLst>
                                  <p:childTnLst>
                                    <p:animRot by="21600000">
                                      <p:cBhvr>
                                        <p:cTn id="76" dur="15000" fill="hold"/>
                                        <p:tgtEl>
                                          <p:spTgt spid="10"/>
                                        </p:tgtEl>
                                        <p:attrNameLst>
                                          <p:attrName>r</p:attrName>
                                        </p:attrNameLst>
                                      </p:cBhvr>
                                    </p:animRot>
                                  </p:childTnLst>
                                </p:cTn>
                              </p:par>
                              <p:par>
                                <p:cTn id="77" presetID="8" presetClass="emph" presetSubtype="0" repeatCount="indefinite" fill="hold" grpId="1" nodeType="withEffect">
                                  <p:stCondLst>
                                    <p:cond delay="0"/>
                                  </p:stCondLst>
                                  <p:childTnLst>
                                    <p:animRot by="-21600000">
                                      <p:cBhvr>
                                        <p:cTn id="78" dur="15000" fill="hold"/>
                                        <p:tgtEl>
                                          <p:spTgt spid="11"/>
                                        </p:tgtEl>
                                        <p:attrNameLst>
                                          <p:attrName>r</p:attrName>
                                        </p:attrNameLst>
                                      </p:cBhvr>
                                    </p:animRot>
                                  </p:childTnLst>
                                </p:cTn>
                              </p:par>
                              <p:par>
                                <p:cTn id="79" presetID="8" presetClass="emph" presetSubtype="0" repeatCount="indefinite" fill="hold" grpId="1" nodeType="withEffect">
                                  <p:stCondLst>
                                    <p:cond delay="0"/>
                                  </p:stCondLst>
                                  <p:childTnLst>
                                    <p:animRot by="21600000">
                                      <p:cBhvr>
                                        <p:cTn id="80" dur="15000" fill="hold"/>
                                        <p:tgtEl>
                                          <p:spTgt spid="12"/>
                                        </p:tgtEl>
                                        <p:attrNameLst>
                                          <p:attrName>r</p:attrName>
                                        </p:attrNameLst>
                                      </p:cBhvr>
                                    </p:animRot>
                                  </p:childTnLst>
                                </p:cTn>
                              </p:par>
                              <p:par>
                                <p:cTn id="81" presetID="8" presetClass="emph" presetSubtype="0" repeatCount="indefinite" fill="hold" grpId="1" nodeType="withEffect">
                                  <p:stCondLst>
                                    <p:cond delay="0"/>
                                  </p:stCondLst>
                                  <p:childTnLst>
                                    <p:animRot by="-21600000">
                                      <p:cBhvr>
                                        <p:cTn id="82" dur="15000" fill="hold"/>
                                        <p:tgtEl>
                                          <p:spTgt spid="13"/>
                                        </p:tgtEl>
                                        <p:attrNameLst>
                                          <p:attrName>r</p:attrName>
                                        </p:attrNameLst>
                                      </p:cBhvr>
                                    </p:animRot>
                                  </p:childTnLst>
                                </p:cTn>
                              </p:par>
                              <p:par>
                                <p:cTn id="83" presetID="8" presetClass="emph" presetSubtype="0" repeatCount="indefinite" fill="hold" grpId="1" nodeType="withEffect">
                                  <p:stCondLst>
                                    <p:cond delay="0"/>
                                  </p:stCondLst>
                                  <p:childTnLst>
                                    <p:animRot by="21600000">
                                      <p:cBhvr>
                                        <p:cTn id="84" dur="15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a:extLst>
              <a:ext uri="{FF2B5EF4-FFF2-40B4-BE49-F238E27FC236}">
                <a16:creationId xmlns:a16="http://schemas.microsoft.com/office/drawing/2014/main" id="{1F6191A6-ED10-4C61-860C-E8CA1F0769A0}"/>
              </a:ext>
            </a:extLst>
          </p:cNvPr>
          <p:cNvGrpSpPr/>
          <p:nvPr/>
        </p:nvGrpSpPr>
        <p:grpSpPr>
          <a:xfrm>
            <a:off x="8542931" y="3149609"/>
            <a:ext cx="4194476" cy="148411"/>
            <a:chOff x="17088087" y="6299145"/>
            <a:chExt cx="8390044" cy="296860"/>
          </a:xfrm>
        </p:grpSpPr>
        <p:pic>
          <p:nvPicPr>
            <p:cNvPr id="261" name="Graphic 260">
              <a:extLst>
                <a:ext uri="{FF2B5EF4-FFF2-40B4-BE49-F238E27FC236}">
                  <a16:creationId xmlns:a16="http://schemas.microsoft.com/office/drawing/2014/main" id="{AE1341FD-A382-434E-AE0F-E1E7D143A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8087" y="6299145"/>
              <a:ext cx="2849856" cy="296860"/>
            </a:xfrm>
            <a:prstGeom prst="rect">
              <a:avLst/>
            </a:prstGeom>
          </p:spPr>
        </p:pic>
        <p:pic>
          <p:nvPicPr>
            <p:cNvPr id="263" name="Graphic 262">
              <a:extLst>
                <a:ext uri="{FF2B5EF4-FFF2-40B4-BE49-F238E27FC236}">
                  <a16:creationId xmlns:a16="http://schemas.microsoft.com/office/drawing/2014/main" id="{C1DA5A61-DD09-4F10-9132-04876690C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01539" y="6299145"/>
              <a:ext cx="2849856" cy="296860"/>
            </a:xfrm>
            <a:prstGeom prst="rect">
              <a:avLst/>
            </a:prstGeom>
          </p:spPr>
        </p:pic>
        <p:pic>
          <p:nvPicPr>
            <p:cNvPr id="267" name="Graphic 266">
              <a:extLst>
                <a:ext uri="{FF2B5EF4-FFF2-40B4-BE49-F238E27FC236}">
                  <a16:creationId xmlns:a16="http://schemas.microsoft.com/office/drawing/2014/main" id="{12B48DE7-14EF-4014-A824-512E32EDE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8275" y="6299145"/>
              <a:ext cx="2849856" cy="296860"/>
            </a:xfrm>
            <a:prstGeom prst="rect">
              <a:avLst/>
            </a:prstGeom>
          </p:spPr>
        </p:pic>
      </p:grpSp>
      <p:grpSp>
        <p:nvGrpSpPr>
          <p:cNvPr id="270" name="Group 269">
            <a:extLst>
              <a:ext uri="{FF2B5EF4-FFF2-40B4-BE49-F238E27FC236}">
                <a16:creationId xmlns:a16="http://schemas.microsoft.com/office/drawing/2014/main" id="{7B7CE371-37F4-4DB0-A777-E71D42E72933}"/>
              </a:ext>
            </a:extLst>
          </p:cNvPr>
          <p:cNvGrpSpPr/>
          <p:nvPr/>
        </p:nvGrpSpPr>
        <p:grpSpPr>
          <a:xfrm>
            <a:off x="8542931" y="2996252"/>
            <a:ext cx="4199423" cy="455126"/>
            <a:chOff x="17088087" y="5992390"/>
            <a:chExt cx="8399940" cy="910371"/>
          </a:xfrm>
        </p:grpSpPr>
        <p:pic>
          <p:nvPicPr>
            <p:cNvPr id="260" name="Graphic 259">
              <a:extLst>
                <a:ext uri="{FF2B5EF4-FFF2-40B4-BE49-F238E27FC236}">
                  <a16:creationId xmlns:a16="http://schemas.microsoft.com/office/drawing/2014/main" id="{B69D4349-8BD3-42C3-8C4B-D21A7D254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88087" y="5992390"/>
              <a:ext cx="2859752" cy="910371"/>
            </a:xfrm>
            <a:prstGeom prst="rect">
              <a:avLst/>
            </a:prstGeom>
          </p:spPr>
        </p:pic>
        <p:pic>
          <p:nvPicPr>
            <p:cNvPr id="262" name="Graphic 261">
              <a:extLst>
                <a:ext uri="{FF2B5EF4-FFF2-40B4-BE49-F238E27FC236}">
                  <a16:creationId xmlns:a16="http://schemas.microsoft.com/office/drawing/2014/main" id="{A7997118-91BE-4FE6-9E84-0756A1D1D7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01539" y="5992390"/>
              <a:ext cx="2859752" cy="910371"/>
            </a:xfrm>
            <a:prstGeom prst="rect">
              <a:avLst/>
            </a:prstGeom>
          </p:spPr>
        </p:pic>
        <p:pic>
          <p:nvPicPr>
            <p:cNvPr id="266" name="Graphic 265">
              <a:extLst>
                <a:ext uri="{FF2B5EF4-FFF2-40B4-BE49-F238E27FC236}">
                  <a16:creationId xmlns:a16="http://schemas.microsoft.com/office/drawing/2014/main" id="{F32A4C3C-464B-4612-BA12-EC576FF0E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28275" y="5992390"/>
              <a:ext cx="2859752" cy="910371"/>
            </a:xfrm>
            <a:prstGeom prst="rect">
              <a:avLst/>
            </a:prstGeom>
          </p:spPr>
        </p:pic>
      </p:grpSp>
      <p:grpSp>
        <p:nvGrpSpPr>
          <p:cNvPr id="232" name="Group 231">
            <a:extLst>
              <a:ext uri="{FF2B5EF4-FFF2-40B4-BE49-F238E27FC236}">
                <a16:creationId xmlns:a16="http://schemas.microsoft.com/office/drawing/2014/main" id="{18FACF9B-F885-4AB0-B315-36A2894EF673}"/>
              </a:ext>
            </a:extLst>
          </p:cNvPr>
          <p:cNvGrpSpPr/>
          <p:nvPr/>
        </p:nvGrpSpPr>
        <p:grpSpPr>
          <a:xfrm>
            <a:off x="-14112000" y="-3231203"/>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grpSp>
        <p:nvGrpSpPr>
          <p:cNvPr id="230" name="Group 229">
            <a:extLst>
              <a:ext uri="{FF2B5EF4-FFF2-40B4-BE49-F238E27FC236}">
                <a16:creationId xmlns:a16="http://schemas.microsoft.com/office/drawing/2014/main" id="{859C30C4-63B8-40ED-9328-EF2C6FED011F}"/>
              </a:ext>
            </a:extLst>
          </p:cNvPr>
          <p:cNvGrpSpPr/>
          <p:nvPr/>
        </p:nvGrpSpPr>
        <p:grpSpPr>
          <a:xfrm>
            <a:off x="3871773" y="2181024"/>
            <a:ext cx="2155209" cy="2150814"/>
            <a:chOff x="10038098" y="4270601"/>
            <a:chExt cx="4310979" cy="4302189"/>
          </a:xfrm>
        </p:grpSpPr>
        <p:grpSp>
          <p:nvGrpSpPr>
            <p:cNvPr id="226" name="Group 225">
              <a:extLst>
                <a:ext uri="{FF2B5EF4-FFF2-40B4-BE49-F238E27FC236}">
                  <a16:creationId xmlns:a16="http://schemas.microsoft.com/office/drawing/2014/main" id="{DA838C2E-2B32-4E9E-92AA-8488DB4DBD72}"/>
                </a:ext>
              </a:extLst>
            </p:cNvPr>
            <p:cNvGrpSpPr/>
            <p:nvPr/>
          </p:nvGrpSpPr>
          <p:grpSpPr>
            <a:xfrm>
              <a:off x="10038098" y="4270601"/>
              <a:ext cx="4310979" cy="2176974"/>
              <a:chOff x="6642992" y="4270601"/>
              <a:chExt cx="4310979" cy="2176974"/>
            </a:xfrm>
          </p:grpSpPr>
          <p:pic>
            <p:nvPicPr>
              <p:cNvPr id="224" name="Graphic 223">
                <a:extLst>
                  <a:ext uri="{FF2B5EF4-FFF2-40B4-BE49-F238E27FC236}">
                    <a16:creationId xmlns:a16="http://schemas.microsoft.com/office/drawing/2014/main" id="{317E0827-2764-487F-85F3-E3A864D6D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5" name="Graphic 224">
                <a:extLst>
                  <a:ext uri="{FF2B5EF4-FFF2-40B4-BE49-F238E27FC236}">
                    <a16:creationId xmlns:a16="http://schemas.microsoft.com/office/drawing/2014/main" id="{5AA5D8AC-3C3E-464B-B733-C4562784F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nvGrpSpPr>
            <p:cNvPr id="227" name="Group 226">
              <a:extLst>
                <a:ext uri="{FF2B5EF4-FFF2-40B4-BE49-F238E27FC236}">
                  <a16:creationId xmlns:a16="http://schemas.microsoft.com/office/drawing/2014/main" id="{C2F4EE5E-129F-4318-A7DF-447449766077}"/>
                </a:ext>
              </a:extLst>
            </p:cNvPr>
            <p:cNvGrpSpPr/>
            <p:nvPr/>
          </p:nvGrpSpPr>
          <p:grpSpPr>
            <a:xfrm flipV="1">
              <a:off x="10038098" y="6395816"/>
              <a:ext cx="4310979" cy="2176974"/>
              <a:chOff x="6642992" y="4270601"/>
              <a:chExt cx="4310979" cy="2176974"/>
            </a:xfrm>
          </p:grpSpPr>
          <p:pic>
            <p:nvPicPr>
              <p:cNvPr id="228" name="Graphic 227">
                <a:extLst>
                  <a:ext uri="{FF2B5EF4-FFF2-40B4-BE49-F238E27FC236}">
                    <a16:creationId xmlns:a16="http://schemas.microsoft.com/office/drawing/2014/main" id="{C3EB4116-7C5A-43C0-987E-3297200EB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9" name="Graphic 228">
                <a:extLst>
                  <a:ext uri="{FF2B5EF4-FFF2-40B4-BE49-F238E27FC236}">
                    <a16:creationId xmlns:a16="http://schemas.microsoft.com/office/drawing/2014/main" id="{7EA37BF1-8C51-4204-9E2B-46E6C025F2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sp>
        <p:nvSpPr>
          <p:cNvPr id="253" name="TextBox 252">
            <a:extLst>
              <a:ext uri="{FF2B5EF4-FFF2-40B4-BE49-F238E27FC236}">
                <a16:creationId xmlns:a16="http://schemas.microsoft.com/office/drawing/2014/main" id="{B563CFE1-A85F-4E5B-A456-C83245926ABB}"/>
              </a:ext>
            </a:extLst>
          </p:cNvPr>
          <p:cNvSpPr txBox="1"/>
          <p:nvPr/>
        </p:nvSpPr>
        <p:spPr>
          <a:xfrm>
            <a:off x="4488690" y="2753998"/>
            <a:ext cx="590473" cy="1015663"/>
          </a:xfrm>
          <a:prstGeom prst="rect">
            <a:avLst/>
          </a:prstGeom>
          <a:noFill/>
        </p:spPr>
        <p:txBody>
          <a:bodyPr wrap="square" rtlCol="0">
            <a:spAutoFit/>
          </a:bodyPr>
          <a:lstStyle/>
          <a:p>
            <a:pPr algn="r" defTabSz="228554">
              <a:defRPr/>
            </a:pPr>
            <a:r>
              <a:rPr lang="en-US" altLang="zh-CN" sz="6000" b="1" dirty="0">
                <a:solidFill>
                  <a:srgbClr val="172144"/>
                </a:solidFill>
                <a:latin typeface="Century Gothic"/>
              </a:rPr>
              <a:t>Ⅲ</a:t>
            </a:r>
            <a:endParaRPr lang="en-US" sz="6000" b="1" dirty="0">
              <a:solidFill>
                <a:srgbClr val="172144"/>
              </a:solidFill>
              <a:latin typeface="Century Gothic"/>
            </a:endParaRPr>
          </a:p>
        </p:txBody>
      </p:sp>
      <p:sp>
        <p:nvSpPr>
          <p:cNvPr id="255" name="TextBox 254">
            <a:extLst>
              <a:ext uri="{FF2B5EF4-FFF2-40B4-BE49-F238E27FC236}">
                <a16:creationId xmlns:a16="http://schemas.microsoft.com/office/drawing/2014/main" id="{12FCC65A-3B7F-4666-B30C-93D9A417BE82}"/>
              </a:ext>
            </a:extLst>
          </p:cNvPr>
          <p:cNvSpPr txBox="1"/>
          <p:nvPr/>
        </p:nvSpPr>
        <p:spPr>
          <a:xfrm>
            <a:off x="6146027" y="2981883"/>
            <a:ext cx="2325921" cy="523220"/>
          </a:xfrm>
          <a:prstGeom prst="rect">
            <a:avLst/>
          </a:prstGeom>
          <a:noFill/>
        </p:spPr>
        <p:txBody>
          <a:bodyPr wrap="square" rtlCol="0">
            <a:spAutoFit/>
          </a:bodyPr>
          <a:lstStyle/>
          <a:p>
            <a:pPr algn="ctr" defTabSz="228554">
              <a:defRPr/>
            </a:pPr>
            <a:r>
              <a:rPr lang="zh-CN" altLang="en-US" sz="2800" b="1" dirty="0">
                <a:solidFill>
                  <a:srgbClr val="172144"/>
                </a:solidFill>
                <a:latin typeface="Century Gothic"/>
              </a:rPr>
              <a:t>作品展示</a:t>
            </a:r>
            <a:endParaRPr lang="en-US" sz="1200" dirty="0">
              <a:solidFill>
                <a:srgbClr val="172144"/>
              </a:solidFill>
              <a:latin typeface="Calibri"/>
            </a:endParaRPr>
          </a:p>
        </p:txBody>
      </p:sp>
    </p:spTree>
    <p:extLst>
      <p:ext uri="{BB962C8B-B14F-4D97-AF65-F5344CB8AC3E}">
        <p14:creationId xmlns:p14="http://schemas.microsoft.com/office/powerpoint/2010/main" val="24997979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1500" fill="hold"/>
                                        <p:tgtEl>
                                          <p:spTgt spid="255"/>
                                        </p:tgtEl>
                                        <p:attrNameLst>
                                          <p:attrName>ppt_x</p:attrName>
                                        </p:attrNameLst>
                                      </p:cBhvr>
                                      <p:tavLst>
                                        <p:tav tm="0">
                                          <p:val>
                                            <p:strVal val="1+#ppt_w/2"/>
                                          </p:val>
                                        </p:tav>
                                        <p:tav tm="100000">
                                          <p:val>
                                            <p:strVal val="#ppt_x"/>
                                          </p:val>
                                        </p:tav>
                                      </p:tavLst>
                                    </p:anim>
                                    <p:anim calcmode="lin" valueType="num">
                                      <p:cBhvr additive="base">
                                        <p:cTn id="14" dur="1500" fill="hold"/>
                                        <p:tgtEl>
                                          <p:spTgt spid="2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20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1500" fill="hold"/>
                                        <p:tgtEl>
                                          <p:spTgt spid="270"/>
                                        </p:tgtEl>
                                        <p:attrNameLst>
                                          <p:attrName>ppt_x</p:attrName>
                                        </p:attrNameLst>
                                      </p:cBhvr>
                                      <p:tavLst>
                                        <p:tav tm="0">
                                          <p:val>
                                            <p:strVal val="1+#ppt_w/2"/>
                                          </p:val>
                                        </p:tav>
                                        <p:tav tm="100000">
                                          <p:val>
                                            <p:strVal val="#ppt_x"/>
                                          </p:val>
                                        </p:tav>
                                      </p:tavLst>
                                    </p:anim>
                                    <p:anim calcmode="lin" valueType="num">
                                      <p:cBhvr additive="base">
                                        <p:cTn id="18" dur="1500" fill="hold"/>
                                        <p:tgtEl>
                                          <p:spTgt spid="270"/>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300"/>
                                  </p:stCondLst>
                                  <p:childTnLst>
                                    <p:set>
                                      <p:cBhvr>
                                        <p:cTn id="20" dur="1" fill="hold">
                                          <p:stCondLst>
                                            <p:cond delay="0"/>
                                          </p:stCondLst>
                                        </p:cTn>
                                        <p:tgtEl>
                                          <p:spTgt spid="271"/>
                                        </p:tgtEl>
                                        <p:attrNameLst>
                                          <p:attrName>style.visibility</p:attrName>
                                        </p:attrNameLst>
                                      </p:cBhvr>
                                      <p:to>
                                        <p:strVal val="visible"/>
                                      </p:to>
                                    </p:set>
                                    <p:anim calcmode="lin" valueType="num">
                                      <p:cBhvr additive="base">
                                        <p:cTn id="21" dur="1500" fill="hold"/>
                                        <p:tgtEl>
                                          <p:spTgt spid="271"/>
                                        </p:tgtEl>
                                        <p:attrNameLst>
                                          <p:attrName>ppt_x</p:attrName>
                                        </p:attrNameLst>
                                      </p:cBhvr>
                                      <p:tavLst>
                                        <p:tav tm="0">
                                          <p:val>
                                            <p:strVal val="1+#ppt_w/2"/>
                                          </p:val>
                                        </p:tav>
                                        <p:tav tm="100000">
                                          <p:val>
                                            <p:strVal val="#ppt_x"/>
                                          </p:val>
                                        </p:tav>
                                      </p:tavLst>
                                    </p:anim>
                                    <p:anim calcmode="lin" valueType="num">
                                      <p:cBhvr additive="base">
                                        <p:cTn id="22" dur="1500" fill="hold"/>
                                        <p:tgtEl>
                                          <p:spTgt spid="2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DFD87CFC-A130-4815-9A68-E0367960B8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583" r="20583"/>
          <a:stretch>
            <a:fillRect/>
          </a:stretch>
        </p:blipFill>
        <p:spPr/>
      </p:pic>
      <p:grpSp>
        <p:nvGrpSpPr>
          <p:cNvPr id="2" name="Group 1"/>
          <p:cNvGrpSpPr/>
          <p:nvPr/>
        </p:nvGrpSpPr>
        <p:grpSpPr>
          <a:xfrm>
            <a:off x="1250437" y="492106"/>
            <a:ext cx="5676269" cy="10620706"/>
            <a:chOff x="2501199" y="983448"/>
            <a:chExt cx="11354016" cy="21244178"/>
          </a:xfrm>
        </p:grpSpPr>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691940" y="8717516"/>
              <a:ext cx="19897344" cy="4429207"/>
            </a:xfrm>
            <a:prstGeom prst="rect">
              <a:avLst/>
            </a:prstGeom>
          </p:spPr>
        </p:pic>
        <p:grpSp>
          <p:nvGrpSpPr>
            <p:cNvPr id="58" name="Group 57"/>
            <p:cNvGrpSpPr/>
            <p:nvPr/>
          </p:nvGrpSpPr>
          <p:grpSpPr>
            <a:xfrm>
              <a:off x="2501199" y="2502535"/>
              <a:ext cx="9909962" cy="19725091"/>
              <a:chOff x="10000616" y="2502535"/>
              <a:chExt cx="4379595" cy="8717280"/>
            </a:xfrm>
          </p:grpSpPr>
          <p:sp>
            <p:nvSpPr>
              <p:cNvPr id="42" name="Freeform 16"/>
              <p:cNvSpPr>
                <a:spLocks noEditPoints="1"/>
              </p:cNvSpPr>
              <p:nvPr/>
            </p:nvSpPr>
            <p:spPr bwMode="auto">
              <a:xfrm>
                <a:off x="10000616" y="2502535"/>
                <a:ext cx="4379595" cy="8717280"/>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41 w 1440"/>
                  <a:gd name="T67" fmla="*/ 2657 h 2868"/>
                  <a:gd name="T68" fmla="*/ 1220 w 1440"/>
                  <a:gd name="T69" fmla="*/ 2778 h 2868"/>
                  <a:gd name="T70" fmla="*/ 221 w 1440"/>
                  <a:gd name="T71" fmla="*/ 2778 h 2868"/>
                  <a:gd name="T72" fmla="*/ 99 w 1440"/>
                  <a:gd name="T73" fmla="*/ 2657 h 2868"/>
                  <a:gd name="T74" fmla="*/ 99 w 1440"/>
                  <a:gd name="T75" fmla="*/ 211 h 2868"/>
                  <a:gd name="T76" fmla="*/ 221 w 1440"/>
                  <a:gd name="T77" fmla="*/ 89 h 2868"/>
                  <a:gd name="T78" fmla="*/ 354 w 1440"/>
                  <a:gd name="T79" fmla="*/ 89 h 2868"/>
                  <a:gd name="T80" fmla="*/ 354 w 1440"/>
                  <a:gd name="T81" fmla="*/ 89 h 2868"/>
                  <a:gd name="T82" fmla="*/ 355 w 1440"/>
                  <a:gd name="T83" fmla="*/ 89 h 2868"/>
                  <a:gd name="T84" fmla="*/ 369 w 1440"/>
                  <a:gd name="T85" fmla="*/ 103 h 2868"/>
                  <a:gd name="T86" fmla="*/ 369 w 1440"/>
                  <a:gd name="T87" fmla="*/ 103 h 2868"/>
                  <a:gd name="T88" fmla="*/ 369 w 1440"/>
                  <a:gd name="T89" fmla="*/ 104 h 2868"/>
                  <a:gd name="T90" fmla="*/ 369 w 1440"/>
                  <a:gd name="T91" fmla="*/ 109 h 2868"/>
                  <a:gd name="T92" fmla="*/ 448 w 1440"/>
                  <a:gd name="T93" fmla="*/ 189 h 2868"/>
                  <a:gd name="T94" fmla="*/ 992 w 1440"/>
                  <a:gd name="T95" fmla="*/ 189 h 2868"/>
                  <a:gd name="T96" fmla="*/ 1072 w 1440"/>
                  <a:gd name="T97" fmla="*/ 109 h 2868"/>
                  <a:gd name="T98" fmla="*/ 1072 w 1440"/>
                  <a:gd name="T99" fmla="*/ 104 h 2868"/>
                  <a:gd name="T100" fmla="*/ 1072 w 1440"/>
                  <a:gd name="T101" fmla="*/ 103 h 2868"/>
                  <a:gd name="T102" fmla="*/ 1085 w 1440"/>
                  <a:gd name="T103" fmla="*/ 89 h 2868"/>
                  <a:gd name="T104" fmla="*/ 1086 w 1440"/>
                  <a:gd name="T105" fmla="*/ 89 h 2868"/>
                  <a:gd name="T106" fmla="*/ 1086 w 1440"/>
                  <a:gd name="T107" fmla="*/ 89 h 2868"/>
                  <a:gd name="T108" fmla="*/ 1220 w 1440"/>
                  <a:gd name="T109" fmla="*/ 89 h 2868"/>
                  <a:gd name="T110" fmla="*/ 1341 w 1440"/>
                  <a:gd name="T111" fmla="*/ 211 h 2868"/>
                  <a:gd name="T112" fmla="*/ 1341 w 1440"/>
                  <a:gd name="T113" fmla="*/ 2657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41" y="2657"/>
                    </a:moveTo>
                    <a:cubicBezTo>
                      <a:pt x="1341" y="2724"/>
                      <a:pt x="1287" y="2778"/>
                      <a:pt x="1220" y="2778"/>
                    </a:cubicBezTo>
                    <a:cubicBezTo>
                      <a:pt x="221" y="2778"/>
                      <a:pt x="221" y="2778"/>
                      <a:pt x="221" y="2778"/>
                    </a:cubicBezTo>
                    <a:cubicBezTo>
                      <a:pt x="154" y="2778"/>
                      <a:pt x="99" y="2724"/>
                      <a:pt x="99" y="2657"/>
                    </a:cubicBezTo>
                    <a:cubicBezTo>
                      <a:pt x="99" y="211"/>
                      <a:pt x="99" y="211"/>
                      <a:pt x="99" y="211"/>
                    </a:cubicBezTo>
                    <a:cubicBezTo>
                      <a:pt x="99" y="144"/>
                      <a:pt x="154" y="89"/>
                      <a:pt x="221" y="89"/>
                    </a:cubicBezTo>
                    <a:cubicBezTo>
                      <a:pt x="354" y="89"/>
                      <a:pt x="354" y="89"/>
                      <a:pt x="354" y="89"/>
                    </a:cubicBezTo>
                    <a:cubicBezTo>
                      <a:pt x="354" y="89"/>
                      <a:pt x="354" y="89"/>
                      <a:pt x="354" y="89"/>
                    </a:cubicBezTo>
                    <a:cubicBezTo>
                      <a:pt x="355" y="89"/>
                      <a:pt x="355" y="89"/>
                      <a:pt x="355" y="89"/>
                    </a:cubicBezTo>
                    <a:cubicBezTo>
                      <a:pt x="363" y="89"/>
                      <a:pt x="369" y="95"/>
                      <a:pt x="369" y="103"/>
                    </a:cubicBezTo>
                    <a:cubicBezTo>
                      <a:pt x="369" y="103"/>
                      <a:pt x="369" y="103"/>
                      <a:pt x="369" y="103"/>
                    </a:cubicBezTo>
                    <a:cubicBezTo>
                      <a:pt x="369" y="104"/>
                      <a:pt x="369" y="104"/>
                      <a:pt x="369" y="104"/>
                    </a:cubicBezTo>
                    <a:cubicBezTo>
                      <a:pt x="369" y="109"/>
                      <a:pt x="369" y="109"/>
                      <a:pt x="369" y="109"/>
                    </a:cubicBezTo>
                    <a:cubicBezTo>
                      <a:pt x="369" y="153"/>
                      <a:pt x="404" y="189"/>
                      <a:pt x="448" y="189"/>
                    </a:cubicBezTo>
                    <a:cubicBezTo>
                      <a:pt x="992" y="189"/>
                      <a:pt x="992" y="189"/>
                      <a:pt x="992" y="189"/>
                    </a:cubicBezTo>
                    <a:cubicBezTo>
                      <a:pt x="1036" y="189"/>
                      <a:pt x="1072" y="153"/>
                      <a:pt x="1072" y="109"/>
                    </a:cubicBezTo>
                    <a:cubicBezTo>
                      <a:pt x="1072" y="104"/>
                      <a:pt x="1072" y="104"/>
                      <a:pt x="1072" y="104"/>
                    </a:cubicBezTo>
                    <a:cubicBezTo>
                      <a:pt x="1072" y="103"/>
                      <a:pt x="1072" y="103"/>
                      <a:pt x="1072" y="103"/>
                    </a:cubicBezTo>
                    <a:cubicBezTo>
                      <a:pt x="1072" y="95"/>
                      <a:pt x="1078" y="89"/>
                      <a:pt x="1085" y="89"/>
                    </a:cubicBezTo>
                    <a:cubicBezTo>
                      <a:pt x="1085" y="89"/>
                      <a:pt x="1086" y="89"/>
                      <a:pt x="1086" y="89"/>
                    </a:cubicBezTo>
                    <a:cubicBezTo>
                      <a:pt x="1086" y="89"/>
                      <a:pt x="1086" y="89"/>
                      <a:pt x="1086" y="89"/>
                    </a:cubicBezTo>
                    <a:cubicBezTo>
                      <a:pt x="1220" y="89"/>
                      <a:pt x="1220" y="89"/>
                      <a:pt x="1220" y="89"/>
                    </a:cubicBezTo>
                    <a:cubicBezTo>
                      <a:pt x="1287" y="89"/>
                      <a:pt x="1341" y="144"/>
                      <a:pt x="1341" y="211"/>
                    </a:cubicBezTo>
                    <a:lnTo>
                      <a:pt x="1341" y="265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sp>
            <p:nvSpPr>
              <p:cNvPr id="43" name="Freeform 17"/>
              <p:cNvSpPr>
                <a:spLocks noEditPoints="1"/>
              </p:cNvSpPr>
              <p:nvPr/>
            </p:nvSpPr>
            <p:spPr bwMode="auto">
              <a:xfrm>
                <a:off x="10107138" y="2575878"/>
                <a:ext cx="4166553" cy="8567103"/>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sp>
            <p:nvSpPr>
              <p:cNvPr id="44" name="Freeform 18"/>
              <p:cNvSpPr>
                <a:spLocks noEditPoints="1"/>
              </p:cNvSpPr>
              <p:nvPr/>
            </p:nvSpPr>
            <p:spPr bwMode="auto">
              <a:xfrm>
                <a:off x="11706703" y="2797652"/>
                <a:ext cx="1040765" cy="13271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sp>
            <p:nvSpPr>
              <p:cNvPr id="45" name="Rectangle 19"/>
              <p:cNvSpPr>
                <a:spLocks noChangeArrowheads="1"/>
              </p:cNvSpPr>
              <p:nvPr/>
            </p:nvSpPr>
            <p:spPr bwMode="auto">
              <a:xfrm>
                <a:off x="10033795" y="3340735"/>
                <a:ext cx="73343" cy="68104"/>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sp>
            <p:nvSpPr>
              <p:cNvPr id="46" name="Rectangle 20"/>
              <p:cNvSpPr>
                <a:spLocks noChangeArrowheads="1"/>
              </p:cNvSpPr>
              <p:nvPr/>
            </p:nvSpPr>
            <p:spPr bwMode="auto">
              <a:xfrm>
                <a:off x="14273690" y="3340735"/>
                <a:ext cx="73343" cy="68104"/>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sp>
            <p:nvSpPr>
              <p:cNvPr id="47" name="Rectangle 21"/>
              <p:cNvSpPr>
                <a:spLocks noChangeArrowheads="1"/>
              </p:cNvSpPr>
              <p:nvPr/>
            </p:nvSpPr>
            <p:spPr bwMode="auto">
              <a:xfrm>
                <a:off x="10033795" y="10320497"/>
                <a:ext cx="73343" cy="6635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sp>
            <p:nvSpPr>
              <p:cNvPr id="48" name="Rectangle 22"/>
              <p:cNvSpPr>
                <a:spLocks noChangeArrowheads="1"/>
              </p:cNvSpPr>
              <p:nvPr/>
            </p:nvSpPr>
            <p:spPr bwMode="auto">
              <a:xfrm>
                <a:off x="14273690" y="10320497"/>
                <a:ext cx="73343" cy="6635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272E3A"/>
                  </a:solidFill>
                  <a:latin typeface="Calibri" panose="020F0502020204030204"/>
                </a:endParaRPr>
              </a:p>
            </p:txBody>
          </p:sp>
        </p:grpSp>
      </p:grpSp>
      <p:cxnSp>
        <p:nvCxnSpPr>
          <p:cNvPr id="24" name="Straight Connector 23">
            <a:extLst>
              <a:ext uri="{FF2B5EF4-FFF2-40B4-BE49-F238E27FC236}">
                <a16:creationId xmlns:a16="http://schemas.microsoft.com/office/drawing/2014/main" id="{D46C141A-5494-4DC6-B6FA-D69B9597A265}"/>
              </a:ext>
            </a:extLst>
          </p:cNvPr>
          <p:cNvCxnSpPr/>
          <p:nvPr/>
        </p:nvCxnSpPr>
        <p:spPr>
          <a:xfrm flipH="1">
            <a:off x="8481943" y="2718826"/>
            <a:ext cx="1701804" cy="0"/>
          </a:xfrm>
          <a:prstGeom prst="line">
            <a:avLst/>
          </a:prstGeom>
          <a:ln w="12700">
            <a:solidFill>
              <a:schemeClr val="tx1"/>
            </a:solidFill>
          </a:ln>
          <a:effectLst>
            <a:outerShdw dist="12700" dir="5400000" algn="t" rotWithShape="0">
              <a:schemeClr val="accent1">
                <a:lumMod val="40000"/>
                <a:lumOff val="60000"/>
              </a:schemeClr>
            </a:outerShd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9C190B-9D9C-4AFB-9F28-DA5E0E786900}"/>
              </a:ext>
            </a:extLst>
          </p:cNvPr>
          <p:cNvSpPr txBox="1"/>
          <p:nvPr/>
        </p:nvSpPr>
        <p:spPr>
          <a:xfrm>
            <a:off x="8191117" y="1509968"/>
            <a:ext cx="2283456" cy="1208857"/>
          </a:xfrm>
          <a:prstGeom prst="rect">
            <a:avLst/>
          </a:prstGeom>
          <a:noFill/>
        </p:spPr>
        <p:txBody>
          <a:bodyPr wrap="square" rtlCol="0">
            <a:spAutoFit/>
          </a:bodyPr>
          <a:lstStyle/>
          <a:p>
            <a:pPr marL="285750" indent="-285750" algn="ctr" defTabSz="228554">
              <a:lnSpc>
                <a:spcPct val="150000"/>
              </a:lnSpc>
              <a:buFont typeface="Wingdings" panose="05000000000000000000" pitchFamily="2" charset="2"/>
              <a:buChar char="Ø"/>
            </a:pPr>
            <a:r>
              <a:rPr lang="zh-CN" altLang="en-US" b="1" dirty="0">
                <a:solidFill>
                  <a:srgbClr val="FFFFFF"/>
                </a:solidFill>
                <a:latin typeface="Calibri Light" panose="020F0302020204030204"/>
              </a:rPr>
              <a:t>步骤一</a:t>
            </a:r>
            <a:endParaRPr lang="en-US" altLang="zh-CN" b="1" dirty="0">
              <a:solidFill>
                <a:srgbClr val="FFFFFF"/>
              </a:solidFill>
              <a:latin typeface="Calibri Light" panose="020F0302020204030204"/>
            </a:endParaRPr>
          </a:p>
          <a:p>
            <a:pPr algn="ctr" defTabSz="228554">
              <a:lnSpc>
                <a:spcPct val="150000"/>
              </a:lnSpc>
            </a:pPr>
            <a:r>
              <a:rPr lang="zh-CN" altLang="en-US" sz="1600" dirty="0">
                <a:solidFill>
                  <a:srgbClr val="FFFFFF"/>
                </a:solidFill>
                <a:latin typeface="Calibri" panose="020F0502020204030204"/>
              </a:rPr>
              <a:t>初始化画布</a:t>
            </a:r>
            <a:endParaRPr lang="en-US" altLang="zh-CN" sz="1600" dirty="0">
              <a:solidFill>
                <a:srgbClr val="FFFFFF"/>
              </a:solidFill>
              <a:latin typeface="Calibri" panose="020F0502020204030204"/>
            </a:endParaRPr>
          </a:p>
          <a:p>
            <a:pPr algn="ctr" defTabSz="228554">
              <a:lnSpc>
                <a:spcPct val="150000"/>
              </a:lnSpc>
            </a:pPr>
            <a:r>
              <a:rPr lang="zh-CN" altLang="en-US" sz="1600" dirty="0">
                <a:solidFill>
                  <a:srgbClr val="FFFFFF"/>
                </a:solidFill>
                <a:latin typeface="Calibri" panose="020F0502020204030204"/>
              </a:rPr>
              <a:t>创建</a:t>
            </a:r>
            <a:r>
              <a:rPr lang="en-US" altLang="zh-CN" sz="1600" dirty="0">
                <a:solidFill>
                  <a:srgbClr val="FFFFFF"/>
                </a:solidFill>
                <a:latin typeface="Calibri" panose="020F0502020204030204"/>
              </a:rPr>
              <a:t>Voronoi</a:t>
            </a:r>
            <a:r>
              <a:rPr lang="zh-CN" altLang="en-US" sz="1600" dirty="0">
                <a:solidFill>
                  <a:srgbClr val="FFFFFF"/>
                </a:solidFill>
                <a:latin typeface="Calibri" panose="020F0502020204030204"/>
              </a:rPr>
              <a:t>节点</a:t>
            </a:r>
            <a:endParaRPr lang="en-US" sz="1600" dirty="0">
              <a:solidFill>
                <a:srgbClr val="FFFFFF"/>
              </a:solidFill>
              <a:latin typeface="Calibri" panose="020F0502020204030204"/>
            </a:endParaRPr>
          </a:p>
        </p:txBody>
      </p:sp>
      <p:sp>
        <p:nvSpPr>
          <p:cNvPr id="29" name="TextBox 28">
            <a:extLst>
              <a:ext uri="{FF2B5EF4-FFF2-40B4-BE49-F238E27FC236}">
                <a16:creationId xmlns:a16="http://schemas.microsoft.com/office/drawing/2014/main" id="{3ED6C69D-7B13-4A3E-B5A7-995D294CEA0A}"/>
              </a:ext>
            </a:extLst>
          </p:cNvPr>
          <p:cNvSpPr txBox="1"/>
          <p:nvPr/>
        </p:nvSpPr>
        <p:spPr>
          <a:xfrm>
            <a:off x="8191117" y="3181372"/>
            <a:ext cx="2283456" cy="1208857"/>
          </a:xfrm>
          <a:prstGeom prst="rect">
            <a:avLst/>
          </a:prstGeom>
          <a:noFill/>
        </p:spPr>
        <p:txBody>
          <a:bodyPr wrap="square" rtlCol="0">
            <a:spAutoFit/>
          </a:bodyPr>
          <a:lstStyle/>
          <a:p>
            <a:pPr marL="285750" indent="-285750" algn="ctr" defTabSz="228554">
              <a:lnSpc>
                <a:spcPct val="150000"/>
              </a:lnSpc>
              <a:buFont typeface="Wingdings" panose="05000000000000000000" pitchFamily="2" charset="2"/>
              <a:buChar char="Ø"/>
            </a:pPr>
            <a:r>
              <a:rPr lang="zh-CN" altLang="en-US" b="1" dirty="0">
                <a:solidFill>
                  <a:srgbClr val="FFFFFF"/>
                </a:solidFill>
                <a:latin typeface="Calibri Light" panose="020F0302020204030204"/>
              </a:rPr>
              <a:t>步骤二</a:t>
            </a:r>
            <a:endParaRPr lang="en-US" altLang="zh-CN" b="1" dirty="0">
              <a:solidFill>
                <a:srgbClr val="FFFFFF"/>
              </a:solidFill>
              <a:latin typeface="Calibri Light" panose="020F0302020204030204"/>
            </a:endParaRPr>
          </a:p>
          <a:p>
            <a:pPr algn="ctr" defTabSz="228554">
              <a:lnSpc>
                <a:spcPct val="150000"/>
              </a:lnSpc>
            </a:pPr>
            <a:r>
              <a:rPr lang="zh-CN" altLang="en-US" sz="1600" dirty="0">
                <a:solidFill>
                  <a:srgbClr val="FFFFFF"/>
                </a:solidFill>
                <a:latin typeface="Calibri" panose="020F0502020204030204"/>
              </a:rPr>
              <a:t>泰森多边形函数</a:t>
            </a:r>
            <a:endParaRPr lang="en-US" altLang="zh-CN" sz="1600" dirty="0">
              <a:solidFill>
                <a:srgbClr val="FFFFFF"/>
              </a:solidFill>
              <a:latin typeface="Calibri" panose="020F0502020204030204"/>
            </a:endParaRPr>
          </a:p>
          <a:p>
            <a:pPr algn="ctr" defTabSz="228554">
              <a:lnSpc>
                <a:spcPct val="150000"/>
              </a:lnSpc>
            </a:pPr>
            <a:r>
              <a:rPr lang="zh-CN" altLang="en-US" sz="1600" dirty="0">
                <a:solidFill>
                  <a:srgbClr val="FFFFFF"/>
                </a:solidFill>
                <a:latin typeface="Calibri" panose="020F0502020204030204"/>
              </a:rPr>
              <a:t>过滤无效多边形</a:t>
            </a:r>
            <a:endParaRPr lang="en-US" sz="1600" dirty="0">
              <a:solidFill>
                <a:srgbClr val="FFFFFF"/>
              </a:solidFill>
              <a:latin typeface="Calibri" panose="020F0502020204030204"/>
            </a:endParaRPr>
          </a:p>
        </p:txBody>
      </p:sp>
      <p:sp>
        <p:nvSpPr>
          <p:cNvPr id="33" name="TextBox 32">
            <a:extLst>
              <a:ext uri="{FF2B5EF4-FFF2-40B4-BE49-F238E27FC236}">
                <a16:creationId xmlns:a16="http://schemas.microsoft.com/office/drawing/2014/main" id="{EEF31AA4-66FB-496C-91FA-6FBA71ABBD76}"/>
              </a:ext>
            </a:extLst>
          </p:cNvPr>
          <p:cNvSpPr txBox="1"/>
          <p:nvPr/>
        </p:nvSpPr>
        <p:spPr>
          <a:xfrm>
            <a:off x="8191117" y="4852774"/>
            <a:ext cx="2283456" cy="839525"/>
          </a:xfrm>
          <a:prstGeom prst="rect">
            <a:avLst/>
          </a:prstGeom>
          <a:noFill/>
        </p:spPr>
        <p:txBody>
          <a:bodyPr wrap="square" rtlCol="0">
            <a:spAutoFit/>
          </a:bodyPr>
          <a:lstStyle/>
          <a:p>
            <a:pPr marL="285750" indent="-285750" algn="ctr" defTabSz="228554">
              <a:lnSpc>
                <a:spcPct val="150000"/>
              </a:lnSpc>
              <a:buFont typeface="Wingdings" panose="05000000000000000000" pitchFamily="2" charset="2"/>
              <a:buChar char="Ø"/>
            </a:pPr>
            <a:r>
              <a:rPr lang="zh-CN" altLang="en-US" b="1" dirty="0">
                <a:solidFill>
                  <a:srgbClr val="FFFFFF"/>
                </a:solidFill>
                <a:latin typeface="Calibri Light" panose="020F0302020204030204"/>
              </a:rPr>
              <a:t>步骤三</a:t>
            </a:r>
            <a:endParaRPr lang="en-US" altLang="zh-CN" b="1" dirty="0">
              <a:solidFill>
                <a:srgbClr val="FFFFFF"/>
              </a:solidFill>
              <a:latin typeface="Calibri Light" panose="020F0302020204030204"/>
            </a:endParaRPr>
          </a:p>
          <a:p>
            <a:pPr algn="ctr" defTabSz="228554">
              <a:lnSpc>
                <a:spcPct val="150000"/>
              </a:lnSpc>
            </a:pPr>
            <a:r>
              <a:rPr lang="zh-CN" altLang="en-US" sz="1600" dirty="0">
                <a:solidFill>
                  <a:srgbClr val="FFFFFF"/>
                </a:solidFill>
                <a:latin typeface="Calibri" panose="020F0502020204030204"/>
              </a:rPr>
              <a:t>随机填充多边形</a:t>
            </a:r>
            <a:endParaRPr lang="en-US" sz="1600" dirty="0">
              <a:solidFill>
                <a:srgbClr val="FFFFFF"/>
              </a:solidFill>
              <a:latin typeface="Calibri" panose="020F0502020204030204"/>
            </a:endParaRPr>
          </a:p>
        </p:txBody>
      </p:sp>
      <p:cxnSp>
        <p:nvCxnSpPr>
          <p:cNvPr id="37" name="Straight Connector 36">
            <a:extLst>
              <a:ext uri="{FF2B5EF4-FFF2-40B4-BE49-F238E27FC236}">
                <a16:creationId xmlns:a16="http://schemas.microsoft.com/office/drawing/2014/main" id="{3324E658-431C-43F8-A0A5-D7BE7F7EE572}"/>
              </a:ext>
            </a:extLst>
          </p:cNvPr>
          <p:cNvCxnSpPr/>
          <p:nvPr/>
        </p:nvCxnSpPr>
        <p:spPr>
          <a:xfrm flipH="1">
            <a:off x="8481943" y="4390229"/>
            <a:ext cx="1701804" cy="0"/>
          </a:xfrm>
          <a:prstGeom prst="line">
            <a:avLst/>
          </a:prstGeom>
          <a:ln w="12700" cmpd="sng">
            <a:solidFill>
              <a:schemeClr val="tx1"/>
            </a:solidFill>
          </a:ln>
          <a:effectLst>
            <a:outerShdw dist="12700" dir="5400000" algn="t" rotWithShape="0">
              <a:schemeClr val="accent1">
                <a:lumMod val="40000"/>
                <a:lumOff val="60000"/>
              </a:schemeClr>
            </a:outerShdw>
          </a:effectLst>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CAC23637-0ED6-4321-937E-2D2B9805ED7D}"/>
              </a:ext>
            </a:extLst>
          </p:cNvPr>
          <p:cNvSpPr txBox="1"/>
          <p:nvPr/>
        </p:nvSpPr>
        <p:spPr>
          <a:xfrm>
            <a:off x="2585877" y="411732"/>
            <a:ext cx="2283456" cy="672748"/>
          </a:xfrm>
          <a:prstGeom prst="rect">
            <a:avLst/>
          </a:prstGeom>
          <a:noFill/>
        </p:spPr>
        <p:txBody>
          <a:bodyPr wrap="square" rtlCol="0">
            <a:spAutoFit/>
          </a:bodyPr>
          <a:lstStyle/>
          <a:p>
            <a:pPr algn="ctr" defTabSz="228554">
              <a:lnSpc>
                <a:spcPct val="150000"/>
              </a:lnSpc>
            </a:pPr>
            <a:r>
              <a:rPr lang="en-US" altLang="zh-CN" sz="2800" dirty="0">
                <a:solidFill>
                  <a:schemeClr val="bg1"/>
                </a:solidFill>
              </a:rPr>
              <a:t>Voronoi</a:t>
            </a:r>
            <a:r>
              <a:rPr lang="zh-CN" altLang="en-US" sz="2800" dirty="0">
                <a:solidFill>
                  <a:schemeClr val="bg1"/>
                </a:solidFill>
              </a:rPr>
              <a:t>图</a:t>
            </a:r>
            <a:endParaRPr lang="en-US" altLang="zh-CN" sz="2400" b="1" dirty="0">
              <a:solidFill>
                <a:schemeClr val="bg1"/>
              </a:solidFill>
              <a:latin typeface="Calibri Light" panose="020F0302020204030204"/>
            </a:endParaRPr>
          </a:p>
        </p:txBody>
      </p:sp>
      <p:cxnSp>
        <p:nvCxnSpPr>
          <p:cNvPr id="39" name="Straight Connector 36">
            <a:extLst>
              <a:ext uri="{FF2B5EF4-FFF2-40B4-BE49-F238E27FC236}">
                <a16:creationId xmlns:a16="http://schemas.microsoft.com/office/drawing/2014/main" id="{2BC9CDEE-C533-43A2-995A-CDF7C62D92BB}"/>
              </a:ext>
            </a:extLst>
          </p:cNvPr>
          <p:cNvCxnSpPr/>
          <p:nvPr/>
        </p:nvCxnSpPr>
        <p:spPr>
          <a:xfrm flipH="1">
            <a:off x="8481943" y="5692299"/>
            <a:ext cx="1701804" cy="0"/>
          </a:xfrm>
          <a:prstGeom prst="line">
            <a:avLst/>
          </a:prstGeom>
          <a:ln w="12700" cmpd="sng">
            <a:solidFill>
              <a:schemeClr val="tx1"/>
            </a:solidFill>
          </a:ln>
          <a:effectLst>
            <a:outerShdw dist="12700" dir="5400000" algn="t" rotWithShape="0">
              <a:schemeClr val="accent1">
                <a:lumMod val="40000"/>
                <a:lumOff val="6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361679"/>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6667">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6667">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14:bounceEnd="66667">
                                          <p:cBhvr additive="base">
                                            <p:cTn id="11" dur="1500" fill="hold"/>
                                            <p:tgtEl>
                                              <p:spTgt spid="25"/>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667">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14:bounceEnd="66667">
                                          <p:cBhvr additive="base">
                                            <p:cTn id="15" dur="1500" fill="hold"/>
                                            <p:tgtEl>
                                              <p:spTgt spid="24"/>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6667">
                                      <p:stCondLst>
                                        <p:cond delay="400"/>
                                      </p:stCondLst>
                                      <p:childTnLst>
                                        <p:set>
                                          <p:cBhvr>
                                            <p:cTn id="18" dur="1" fill="hold">
                                              <p:stCondLst>
                                                <p:cond delay="0"/>
                                              </p:stCondLst>
                                            </p:cTn>
                                            <p:tgtEl>
                                              <p:spTgt spid="29"/>
                                            </p:tgtEl>
                                            <p:attrNameLst>
                                              <p:attrName>style.visibility</p:attrName>
                                            </p:attrNameLst>
                                          </p:cBhvr>
                                          <p:to>
                                            <p:strVal val="visible"/>
                                          </p:to>
                                        </p:set>
                                        <p:anim calcmode="lin" valueType="num" p14:bounceEnd="66667">
                                          <p:cBhvr additive="base">
                                            <p:cTn id="19" dur="1500" fill="hold"/>
                                            <p:tgtEl>
                                              <p:spTgt spid="29"/>
                                            </p:tgtEl>
                                            <p:attrNameLst>
                                              <p:attrName>ppt_x</p:attrName>
                                            </p:attrNameLst>
                                          </p:cBhvr>
                                          <p:tavLst>
                                            <p:tav tm="0">
                                              <p:val>
                                                <p:strVal val="#ppt_x"/>
                                              </p:val>
                                            </p:tav>
                                            <p:tav tm="100000">
                                              <p:val>
                                                <p:strVal val="#ppt_x"/>
                                              </p:val>
                                            </p:tav>
                                          </p:tavLst>
                                        </p:anim>
                                        <p:anim calcmode="lin" valueType="num" p14:bounceEnd="66667">
                                          <p:cBhvr additive="base">
                                            <p:cTn id="20" dur="1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6667">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14:bounceEnd="66667">
                                          <p:cBhvr additive="base">
                                            <p:cTn id="23" dur="1500" fill="hold"/>
                                            <p:tgtEl>
                                              <p:spTgt spid="37"/>
                                            </p:tgtEl>
                                            <p:attrNameLst>
                                              <p:attrName>ppt_x</p:attrName>
                                            </p:attrNameLst>
                                          </p:cBhvr>
                                          <p:tavLst>
                                            <p:tav tm="0">
                                              <p:val>
                                                <p:strVal val="#ppt_x"/>
                                              </p:val>
                                            </p:tav>
                                            <p:tav tm="100000">
                                              <p:val>
                                                <p:strVal val="#ppt_x"/>
                                              </p:val>
                                            </p:tav>
                                          </p:tavLst>
                                        </p:anim>
                                        <p:anim calcmode="lin" valueType="num" p14:bounceEnd="66667">
                                          <p:cBhvr additive="base">
                                            <p:cTn id="24" dur="1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6667">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14:bounceEnd="66667">
                                          <p:cBhvr additive="base">
                                            <p:cTn id="27" dur="1500" fill="hold"/>
                                            <p:tgtEl>
                                              <p:spTgt spid="33"/>
                                            </p:tgtEl>
                                            <p:attrNameLst>
                                              <p:attrName>ppt_x</p:attrName>
                                            </p:attrNameLst>
                                          </p:cBhvr>
                                          <p:tavLst>
                                            <p:tav tm="0">
                                              <p:val>
                                                <p:strVal val="#ppt_x"/>
                                              </p:val>
                                            </p:tav>
                                            <p:tav tm="100000">
                                              <p:val>
                                                <p:strVal val="#ppt_x"/>
                                              </p:val>
                                            </p:tav>
                                          </p:tavLst>
                                        </p:anim>
                                        <p:anim calcmode="lin" valueType="num" p14:bounceEnd="66667">
                                          <p:cBhvr additive="base">
                                            <p:cTn id="28" dur="1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6667">
                                      <p:stCondLst>
                                        <p:cond delay="100"/>
                                      </p:stCondLst>
                                      <p:childTnLst>
                                        <p:set>
                                          <p:cBhvr>
                                            <p:cTn id="30" dur="1" fill="hold">
                                              <p:stCondLst>
                                                <p:cond delay="0"/>
                                              </p:stCondLst>
                                            </p:cTn>
                                            <p:tgtEl>
                                              <p:spTgt spid="38"/>
                                            </p:tgtEl>
                                            <p:attrNameLst>
                                              <p:attrName>style.visibility</p:attrName>
                                            </p:attrNameLst>
                                          </p:cBhvr>
                                          <p:to>
                                            <p:strVal val="visible"/>
                                          </p:to>
                                        </p:set>
                                        <p:anim calcmode="lin" valueType="num" p14:bounceEnd="66667">
                                          <p:cBhvr additive="base">
                                            <p:cTn id="31" dur="1500" fill="hold"/>
                                            <p:tgtEl>
                                              <p:spTgt spid="38"/>
                                            </p:tgtEl>
                                            <p:attrNameLst>
                                              <p:attrName>ppt_x</p:attrName>
                                            </p:attrNameLst>
                                          </p:cBhvr>
                                          <p:tavLst>
                                            <p:tav tm="0">
                                              <p:val>
                                                <p:strVal val="#ppt_x"/>
                                              </p:val>
                                            </p:tav>
                                            <p:tav tm="100000">
                                              <p:val>
                                                <p:strVal val="#ppt_x"/>
                                              </p:val>
                                            </p:tav>
                                          </p:tavLst>
                                        </p:anim>
                                        <p:anim calcmode="lin" valueType="num" p14:bounceEnd="66667">
                                          <p:cBhvr additive="base">
                                            <p:cTn id="32" dur="1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66667">
                                      <p:stCondLst>
                                        <p:cond delay="500"/>
                                      </p:stCondLst>
                                      <p:childTnLst>
                                        <p:set>
                                          <p:cBhvr>
                                            <p:cTn id="34" dur="1" fill="hold">
                                              <p:stCondLst>
                                                <p:cond delay="0"/>
                                              </p:stCondLst>
                                            </p:cTn>
                                            <p:tgtEl>
                                              <p:spTgt spid="39"/>
                                            </p:tgtEl>
                                            <p:attrNameLst>
                                              <p:attrName>style.visibility</p:attrName>
                                            </p:attrNameLst>
                                          </p:cBhvr>
                                          <p:to>
                                            <p:strVal val="visible"/>
                                          </p:to>
                                        </p:set>
                                        <p:anim calcmode="lin" valueType="num" p14:bounceEnd="66667">
                                          <p:cBhvr additive="base">
                                            <p:cTn id="35" dur="1500" fill="hold"/>
                                            <p:tgtEl>
                                              <p:spTgt spid="39"/>
                                            </p:tgtEl>
                                            <p:attrNameLst>
                                              <p:attrName>ppt_x</p:attrName>
                                            </p:attrNameLst>
                                          </p:cBhvr>
                                          <p:tavLst>
                                            <p:tav tm="0">
                                              <p:val>
                                                <p:strVal val="#ppt_x"/>
                                              </p:val>
                                            </p:tav>
                                            <p:tav tm="100000">
                                              <p:val>
                                                <p:strVal val="#ppt_x"/>
                                              </p:val>
                                            </p:tav>
                                          </p:tavLst>
                                        </p:anim>
                                        <p:anim calcmode="lin" valueType="num" p14:bounceEnd="66667">
                                          <p:cBhvr additive="base">
                                            <p:cTn id="36" dur="1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3"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4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500" fill="hold"/>
                                            <p:tgtEl>
                                              <p:spTgt spid="29"/>
                                            </p:tgtEl>
                                            <p:attrNameLst>
                                              <p:attrName>ppt_x</p:attrName>
                                            </p:attrNameLst>
                                          </p:cBhvr>
                                          <p:tavLst>
                                            <p:tav tm="0">
                                              <p:val>
                                                <p:strVal val="#ppt_x"/>
                                              </p:val>
                                            </p:tav>
                                            <p:tav tm="100000">
                                              <p:val>
                                                <p:strVal val="#ppt_x"/>
                                              </p:val>
                                            </p:tav>
                                          </p:tavLst>
                                        </p:anim>
                                        <p:anim calcmode="lin" valueType="num">
                                          <p:cBhvr additive="base">
                                            <p:cTn id="20" dur="1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500" fill="hold"/>
                                            <p:tgtEl>
                                              <p:spTgt spid="37"/>
                                            </p:tgtEl>
                                            <p:attrNameLst>
                                              <p:attrName>ppt_x</p:attrName>
                                            </p:attrNameLst>
                                          </p:cBhvr>
                                          <p:tavLst>
                                            <p:tav tm="0">
                                              <p:val>
                                                <p:strVal val="#ppt_x"/>
                                              </p:val>
                                            </p:tav>
                                            <p:tav tm="100000">
                                              <p:val>
                                                <p:strVal val="#ppt_x"/>
                                              </p:val>
                                            </p:tav>
                                          </p:tavLst>
                                        </p:anim>
                                        <p:anim calcmode="lin" valueType="num">
                                          <p:cBhvr additive="base">
                                            <p:cTn id="24" dur="1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500" fill="hold"/>
                                            <p:tgtEl>
                                              <p:spTgt spid="33"/>
                                            </p:tgtEl>
                                            <p:attrNameLst>
                                              <p:attrName>ppt_x</p:attrName>
                                            </p:attrNameLst>
                                          </p:cBhvr>
                                          <p:tavLst>
                                            <p:tav tm="0">
                                              <p:val>
                                                <p:strVal val="#ppt_x"/>
                                              </p:val>
                                            </p:tav>
                                            <p:tav tm="100000">
                                              <p:val>
                                                <p:strVal val="#ppt_x"/>
                                              </p:val>
                                            </p:tav>
                                          </p:tavLst>
                                        </p:anim>
                                        <p:anim calcmode="lin" valueType="num">
                                          <p:cBhvr additive="base">
                                            <p:cTn id="28" dur="1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1500" fill="hold"/>
                                            <p:tgtEl>
                                              <p:spTgt spid="38"/>
                                            </p:tgtEl>
                                            <p:attrNameLst>
                                              <p:attrName>ppt_x</p:attrName>
                                            </p:attrNameLst>
                                          </p:cBhvr>
                                          <p:tavLst>
                                            <p:tav tm="0">
                                              <p:val>
                                                <p:strVal val="#ppt_x"/>
                                              </p:val>
                                            </p:tav>
                                            <p:tav tm="100000">
                                              <p:val>
                                                <p:strVal val="#ppt_x"/>
                                              </p:val>
                                            </p:tav>
                                          </p:tavLst>
                                        </p:anim>
                                        <p:anim calcmode="lin" valueType="num">
                                          <p:cBhvr additive="base">
                                            <p:cTn id="32" dur="1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1500" fill="hold"/>
                                            <p:tgtEl>
                                              <p:spTgt spid="39"/>
                                            </p:tgtEl>
                                            <p:attrNameLst>
                                              <p:attrName>ppt_x</p:attrName>
                                            </p:attrNameLst>
                                          </p:cBhvr>
                                          <p:tavLst>
                                            <p:tav tm="0">
                                              <p:val>
                                                <p:strVal val="#ppt_x"/>
                                              </p:val>
                                            </p:tav>
                                            <p:tav tm="100000">
                                              <p:val>
                                                <p:strVal val="#ppt_x"/>
                                              </p:val>
                                            </p:tav>
                                          </p:tavLst>
                                        </p:anim>
                                        <p:anim calcmode="lin" valueType="num">
                                          <p:cBhvr additive="base">
                                            <p:cTn id="36" dur="1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3" grpId="0"/>
          <p:bldP spid="3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rot="16200000">
            <a:off x="7522688" y="1264393"/>
            <a:ext cx="2123402" cy="3714938"/>
          </a:xfrm>
          <a:prstGeom prst="rect">
            <a:avLst/>
          </a:prstGeom>
          <a:noFill/>
        </p:spPr>
        <p:txBody>
          <a:bodyPr vert="vert" wrap="square" rtlCol="0">
            <a:spAutoFit/>
          </a:bodyPr>
          <a:lstStyle/>
          <a:p>
            <a:pPr defTabSz="228554"/>
            <a:r>
              <a:rPr lang="zh-CN" altLang="en-US" sz="2699" b="1" dirty="0">
                <a:solidFill>
                  <a:srgbClr val="272E3A"/>
                </a:solidFill>
                <a:latin typeface="Calibri Light" panose="020F0302020204030204"/>
              </a:rPr>
              <a:t>利用</a:t>
            </a:r>
            <a:r>
              <a:rPr lang="en-US" altLang="zh-CN" sz="2699" b="1" dirty="0">
                <a:solidFill>
                  <a:srgbClr val="272E3A"/>
                </a:solidFill>
                <a:latin typeface="Calibri Light" panose="020F0302020204030204"/>
              </a:rPr>
              <a:t>Python Turtle</a:t>
            </a:r>
            <a:r>
              <a:rPr lang="zh-CN" altLang="en-US" sz="2699" b="1" dirty="0">
                <a:solidFill>
                  <a:srgbClr val="272E3A"/>
                </a:solidFill>
                <a:latin typeface="Calibri Light" panose="020F0302020204030204"/>
              </a:rPr>
              <a:t>包绘制</a:t>
            </a:r>
            <a:endParaRPr lang="en-US" altLang="zh-CN" sz="2699" b="1" dirty="0">
              <a:solidFill>
                <a:srgbClr val="272E3A"/>
              </a:solidFill>
              <a:latin typeface="Calibri Light" panose="020F0302020204030204"/>
            </a:endParaRPr>
          </a:p>
          <a:p>
            <a:pPr defTabSz="228554"/>
            <a:endParaRPr lang="en-US" altLang="zh-CN" sz="2699" b="1" dirty="0">
              <a:solidFill>
                <a:srgbClr val="272E3A"/>
              </a:solidFill>
              <a:latin typeface="Calibri Light" panose="020F0302020204030204"/>
            </a:endParaRPr>
          </a:p>
          <a:p>
            <a:pPr defTabSz="228554"/>
            <a:r>
              <a:rPr lang="en-US" altLang="zh-CN" sz="2400" dirty="0">
                <a:solidFill>
                  <a:srgbClr val="272E3A"/>
                </a:solidFill>
                <a:latin typeface="Calibri Light" panose="020F0302020204030204"/>
              </a:rPr>
              <a:t># </a:t>
            </a:r>
            <a:r>
              <a:rPr lang="zh-CN" altLang="en-US" sz="2400" dirty="0">
                <a:solidFill>
                  <a:srgbClr val="272E3A"/>
                </a:solidFill>
                <a:latin typeface="Calibri Light" panose="020F0302020204030204"/>
              </a:rPr>
              <a:t>视觉冲击</a:t>
            </a:r>
            <a:endParaRPr lang="en-US" altLang="zh-CN" sz="2400" dirty="0">
              <a:solidFill>
                <a:srgbClr val="272E3A"/>
              </a:solidFill>
              <a:latin typeface="Calibri Light" panose="020F0302020204030204"/>
            </a:endParaRPr>
          </a:p>
          <a:p>
            <a:pPr defTabSz="228554"/>
            <a:r>
              <a:rPr lang="en-US" altLang="zh-CN" sz="2400" dirty="0">
                <a:solidFill>
                  <a:srgbClr val="272E3A"/>
                </a:solidFill>
                <a:latin typeface="Calibri Light" panose="020F0302020204030204"/>
              </a:rPr>
              <a:t># </a:t>
            </a:r>
            <a:r>
              <a:rPr lang="zh-CN" altLang="en-US" sz="2400" dirty="0">
                <a:solidFill>
                  <a:srgbClr val="272E3A"/>
                </a:solidFill>
                <a:latin typeface="Calibri Light" panose="020F0302020204030204"/>
              </a:rPr>
              <a:t>无限递归</a:t>
            </a:r>
            <a:endParaRPr lang="en-US" altLang="zh-CN" sz="2400" dirty="0">
              <a:solidFill>
                <a:srgbClr val="272E3A"/>
              </a:solidFill>
              <a:latin typeface="Calibri Light" panose="020F0302020204030204"/>
            </a:endParaRPr>
          </a:p>
          <a:p>
            <a:pPr defTabSz="228554"/>
            <a:r>
              <a:rPr lang="en-US" altLang="zh-CN" sz="2400" dirty="0">
                <a:solidFill>
                  <a:srgbClr val="272E3A"/>
                </a:solidFill>
                <a:latin typeface="Calibri Light" panose="020F0302020204030204"/>
              </a:rPr>
              <a:t># </a:t>
            </a:r>
            <a:r>
              <a:rPr lang="zh-CN" altLang="en-US" sz="2400" dirty="0">
                <a:solidFill>
                  <a:srgbClr val="272E3A"/>
                </a:solidFill>
                <a:latin typeface="Calibri Light" panose="020F0302020204030204"/>
              </a:rPr>
              <a:t>随机性</a:t>
            </a:r>
            <a:endParaRPr lang="en-US" altLang="zh-CN" sz="2400" dirty="0">
              <a:solidFill>
                <a:srgbClr val="272E3A"/>
              </a:solidFill>
              <a:latin typeface="Calibri Light" panose="020F0302020204030204"/>
            </a:endParaRPr>
          </a:p>
        </p:txBody>
      </p:sp>
      <p:grpSp>
        <p:nvGrpSpPr>
          <p:cNvPr id="26" name="Group 25"/>
          <p:cNvGrpSpPr/>
          <p:nvPr/>
        </p:nvGrpSpPr>
        <p:grpSpPr>
          <a:xfrm flipH="1">
            <a:off x="6236486" y="1532105"/>
            <a:ext cx="201012" cy="3529310"/>
            <a:chOff x="6232006" y="3165997"/>
            <a:chExt cx="402077" cy="7059539"/>
          </a:xfrm>
        </p:grpSpPr>
        <p:sp>
          <p:nvSpPr>
            <p:cNvPr id="27" name="Freeform 5"/>
            <p:cNvSpPr>
              <a:spLocks/>
            </p:cNvSpPr>
            <p:nvPr/>
          </p:nvSpPr>
          <p:spPr bwMode="auto">
            <a:xfrm rot="10800000">
              <a:off x="6232006" y="9823459"/>
              <a:ext cx="402077" cy="402077"/>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pPr defTabSz="228554"/>
              <a:endParaRPr lang="en-US" sz="700">
                <a:solidFill>
                  <a:srgbClr val="272E3A"/>
                </a:solidFill>
                <a:latin typeface="Calibri" panose="020F0502020204030204"/>
              </a:endParaRPr>
            </a:p>
          </p:txBody>
        </p:sp>
        <p:sp>
          <p:nvSpPr>
            <p:cNvPr id="28" name="Freeform 5"/>
            <p:cNvSpPr>
              <a:spLocks/>
            </p:cNvSpPr>
            <p:nvPr/>
          </p:nvSpPr>
          <p:spPr bwMode="auto">
            <a:xfrm rot="5400000">
              <a:off x="6232006" y="3165997"/>
              <a:ext cx="402077" cy="402077"/>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pPr defTabSz="228554"/>
              <a:endParaRPr lang="en-US" sz="700">
                <a:solidFill>
                  <a:srgbClr val="272E3A"/>
                </a:solidFill>
                <a:latin typeface="Calibri" panose="020F0502020204030204"/>
              </a:endParaRPr>
            </a:p>
          </p:txBody>
        </p:sp>
      </p:grpSp>
      <p:pic>
        <p:nvPicPr>
          <p:cNvPr id="12" name="图片占位符 11">
            <a:extLst>
              <a:ext uri="{FF2B5EF4-FFF2-40B4-BE49-F238E27FC236}">
                <a16:creationId xmlns:a16="http://schemas.microsoft.com/office/drawing/2014/main" id="{4CA44F3D-A885-4750-983E-6BD8A623EC3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326" r="13326"/>
          <a:stretch>
            <a:fillRect/>
          </a:stretch>
        </p:blipFill>
        <p:spPr/>
      </p:pic>
      <p:pic>
        <p:nvPicPr>
          <p:cNvPr id="8" name="图片占位符 7">
            <a:extLst>
              <a:ext uri="{FF2B5EF4-FFF2-40B4-BE49-F238E27FC236}">
                <a16:creationId xmlns:a16="http://schemas.microsoft.com/office/drawing/2014/main" id="{79FAD489-F58A-42A9-B8E8-36BC5C9F699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533" r="6533"/>
          <a:stretch>
            <a:fillRect/>
          </a:stretch>
        </p:blipFill>
        <p:spPr/>
      </p:pic>
      <p:pic>
        <p:nvPicPr>
          <p:cNvPr id="4" name="图片占位符 3">
            <a:extLst>
              <a:ext uri="{FF2B5EF4-FFF2-40B4-BE49-F238E27FC236}">
                <a16:creationId xmlns:a16="http://schemas.microsoft.com/office/drawing/2014/main" id="{2BB21CBE-4CAD-4EF9-BF40-CDAF461902D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4581" r="24581"/>
          <a:stretch>
            <a:fillRect/>
          </a:stretch>
        </p:blipFill>
        <p:spPr/>
      </p:pic>
      <p:pic>
        <p:nvPicPr>
          <p:cNvPr id="16" name="图片占位符 15">
            <a:extLst>
              <a:ext uri="{FF2B5EF4-FFF2-40B4-BE49-F238E27FC236}">
                <a16:creationId xmlns:a16="http://schemas.microsoft.com/office/drawing/2014/main" id="{27FAC824-270D-4FD7-817D-2CFD8C99145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8427" r="8427"/>
          <a:stretch>
            <a:fillRect/>
          </a:stretch>
        </p:blipFill>
        <p:spPr/>
      </p:pic>
      <p:pic>
        <p:nvPicPr>
          <p:cNvPr id="14" name="图片占位符 13">
            <a:extLst>
              <a:ext uri="{FF2B5EF4-FFF2-40B4-BE49-F238E27FC236}">
                <a16:creationId xmlns:a16="http://schemas.microsoft.com/office/drawing/2014/main" id="{D1B57AAE-C676-40D1-A6B4-012867E3BB4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13326" r="13326"/>
          <a:stretch>
            <a:fillRect/>
          </a:stretch>
        </p:blipFill>
        <p:spPr/>
      </p:pic>
    </p:spTree>
    <p:extLst>
      <p:ext uri="{BB962C8B-B14F-4D97-AF65-F5344CB8AC3E}">
        <p14:creationId xmlns:p14="http://schemas.microsoft.com/office/powerpoint/2010/main" val="24946918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a:extLst>
              <a:ext uri="{FF2B5EF4-FFF2-40B4-BE49-F238E27FC236}">
                <a16:creationId xmlns:a16="http://schemas.microsoft.com/office/drawing/2014/main" id="{1F6191A6-ED10-4C61-860C-E8CA1F0769A0}"/>
              </a:ext>
            </a:extLst>
          </p:cNvPr>
          <p:cNvGrpSpPr/>
          <p:nvPr/>
        </p:nvGrpSpPr>
        <p:grpSpPr>
          <a:xfrm>
            <a:off x="8542931" y="3149609"/>
            <a:ext cx="4194476" cy="148411"/>
            <a:chOff x="17088087" y="6299145"/>
            <a:chExt cx="8390044" cy="296860"/>
          </a:xfrm>
        </p:grpSpPr>
        <p:pic>
          <p:nvPicPr>
            <p:cNvPr id="261" name="Graphic 260">
              <a:extLst>
                <a:ext uri="{FF2B5EF4-FFF2-40B4-BE49-F238E27FC236}">
                  <a16:creationId xmlns:a16="http://schemas.microsoft.com/office/drawing/2014/main" id="{AE1341FD-A382-434E-AE0F-E1E7D143A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8087" y="6299145"/>
              <a:ext cx="2849856" cy="296860"/>
            </a:xfrm>
            <a:prstGeom prst="rect">
              <a:avLst/>
            </a:prstGeom>
          </p:spPr>
        </p:pic>
        <p:pic>
          <p:nvPicPr>
            <p:cNvPr id="263" name="Graphic 262">
              <a:extLst>
                <a:ext uri="{FF2B5EF4-FFF2-40B4-BE49-F238E27FC236}">
                  <a16:creationId xmlns:a16="http://schemas.microsoft.com/office/drawing/2014/main" id="{C1DA5A61-DD09-4F10-9132-04876690C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01539" y="6299145"/>
              <a:ext cx="2849856" cy="296860"/>
            </a:xfrm>
            <a:prstGeom prst="rect">
              <a:avLst/>
            </a:prstGeom>
          </p:spPr>
        </p:pic>
        <p:pic>
          <p:nvPicPr>
            <p:cNvPr id="267" name="Graphic 266">
              <a:extLst>
                <a:ext uri="{FF2B5EF4-FFF2-40B4-BE49-F238E27FC236}">
                  <a16:creationId xmlns:a16="http://schemas.microsoft.com/office/drawing/2014/main" id="{12B48DE7-14EF-4014-A824-512E32EDE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8275" y="6299145"/>
              <a:ext cx="2849856" cy="296860"/>
            </a:xfrm>
            <a:prstGeom prst="rect">
              <a:avLst/>
            </a:prstGeom>
          </p:spPr>
        </p:pic>
      </p:grpSp>
      <p:grpSp>
        <p:nvGrpSpPr>
          <p:cNvPr id="270" name="Group 269">
            <a:extLst>
              <a:ext uri="{FF2B5EF4-FFF2-40B4-BE49-F238E27FC236}">
                <a16:creationId xmlns:a16="http://schemas.microsoft.com/office/drawing/2014/main" id="{7B7CE371-37F4-4DB0-A777-E71D42E72933}"/>
              </a:ext>
            </a:extLst>
          </p:cNvPr>
          <p:cNvGrpSpPr/>
          <p:nvPr/>
        </p:nvGrpSpPr>
        <p:grpSpPr>
          <a:xfrm>
            <a:off x="8542931" y="2996252"/>
            <a:ext cx="4199423" cy="455126"/>
            <a:chOff x="17088087" y="5992390"/>
            <a:chExt cx="8399940" cy="910371"/>
          </a:xfrm>
        </p:grpSpPr>
        <p:pic>
          <p:nvPicPr>
            <p:cNvPr id="260" name="Graphic 259">
              <a:extLst>
                <a:ext uri="{FF2B5EF4-FFF2-40B4-BE49-F238E27FC236}">
                  <a16:creationId xmlns:a16="http://schemas.microsoft.com/office/drawing/2014/main" id="{B69D4349-8BD3-42C3-8C4B-D21A7D254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88087" y="5992390"/>
              <a:ext cx="2859752" cy="910371"/>
            </a:xfrm>
            <a:prstGeom prst="rect">
              <a:avLst/>
            </a:prstGeom>
          </p:spPr>
        </p:pic>
        <p:pic>
          <p:nvPicPr>
            <p:cNvPr id="262" name="Graphic 261">
              <a:extLst>
                <a:ext uri="{FF2B5EF4-FFF2-40B4-BE49-F238E27FC236}">
                  <a16:creationId xmlns:a16="http://schemas.microsoft.com/office/drawing/2014/main" id="{A7997118-91BE-4FE6-9E84-0756A1D1D7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01539" y="5992390"/>
              <a:ext cx="2859752" cy="910371"/>
            </a:xfrm>
            <a:prstGeom prst="rect">
              <a:avLst/>
            </a:prstGeom>
          </p:spPr>
        </p:pic>
        <p:pic>
          <p:nvPicPr>
            <p:cNvPr id="266" name="Graphic 265">
              <a:extLst>
                <a:ext uri="{FF2B5EF4-FFF2-40B4-BE49-F238E27FC236}">
                  <a16:creationId xmlns:a16="http://schemas.microsoft.com/office/drawing/2014/main" id="{F32A4C3C-464B-4612-BA12-EC576FF0E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28275" y="5992390"/>
              <a:ext cx="2859752" cy="910371"/>
            </a:xfrm>
            <a:prstGeom prst="rect">
              <a:avLst/>
            </a:prstGeom>
          </p:spPr>
        </p:pic>
      </p:grpSp>
      <p:grpSp>
        <p:nvGrpSpPr>
          <p:cNvPr id="232" name="Group 231">
            <a:extLst>
              <a:ext uri="{FF2B5EF4-FFF2-40B4-BE49-F238E27FC236}">
                <a16:creationId xmlns:a16="http://schemas.microsoft.com/office/drawing/2014/main" id="{18FACF9B-F885-4AB0-B315-36A2894EF673}"/>
              </a:ext>
            </a:extLst>
          </p:cNvPr>
          <p:cNvGrpSpPr/>
          <p:nvPr/>
        </p:nvGrpSpPr>
        <p:grpSpPr>
          <a:xfrm>
            <a:off x="-14112000" y="-3231203"/>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grpSp>
        <p:nvGrpSpPr>
          <p:cNvPr id="230" name="Group 229">
            <a:extLst>
              <a:ext uri="{FF2B5EF4-FFF2-40B4-BE49-F238E27FC236}">
                <a16:creationId xmlns:a16="http://schemas.microsoft.com/office/drawing/2014/main" id="{859C30C4-63B8-40ED-9328-EF2C6FED011F}"/>
              </a:ext>
            </a:extLst>
          </p:cNvPr>
          <p:cNvGrpSpPr/>
          <p:nvPr/>
        </p:nvGrpSpPr>
        <p:grpSpPr>
          <a:xfrm>
            <a:off x="3871773" y="2181024"/>
            <a:ext cx="2155209" cy="2150814"/>
            <a:chOff x="10038098" y="4270601"/>
            <a:chExt cx="4310979" cy="4302189"/>
          </a:xfrm>
        </p:grpSpPr>
        <p:grpSp>
          <p:nvGrpSpPr>
            <p:cNvPr id="226" name="Group 225">
              <a:extLst>
                <a:ext uri="{FF2B5EF4-FFF2-40B4-BE49-F238E27FC236}">
                  <a16:creationId xmlns:a16="http://schemas.microsoft.com/office/drawing/2014/main" id="{DA838C2E-2B32-4E9E-92AA-8488DB4DBD72}"/>
                </a:ext>
              </a:extLst>
            </p:cNvPr>
            <p:cNvGrpSpPr/>
            <p:nvPr/>
          </p:nvGrpSpPr>
          <p:grpSpPr>
            <a:xfrm>
              <a:off x="10038098" y="4270601"/>
              <a:ext cx="4310979" cy="2176974"/>
              <a:chOff x="6642992" y="4270601"/>
              <a:chExt cx="4310979" cy="2176974"/>
            </a:xfrm>
          </p:grpSpPr>
          <p:pic>
            <p:nvPicPr>
              <p:cNvPr id="224" name="Graphic 223">
                <a:extLst>
                  <a:ext uri="{FF2B5EF4-FFF2-40B4-BE49-F238E27FC236}">
                    <a16:creationId xmlns:a16="http://schemas.microsoft.com/office/drawing/2014/main" id="{317E0827-2764-487F-85F3-E3A864D6D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5" name="Graphic 224">
                <a:extLst>
                  <a:ext uri="{FF2B5EF4-FFF2-40B4-BE49-F238E27FC236}">
                    <a16:creationId xmlns:a16="http://schemas.microsoft.com/office/drawing/2014/main" id="{5AA5D8AC-3C3E-464B-B733-C4562784F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nvGrpSpPr>
            <p:cNvPr id="227" name="Group 226">
              <a:extLst>
                <a:ext uri="{FF2B5EF4-FFF2-40B4-BE49-F238E27FC236}">
                  <a16:creationId xmlns:a16="http://schemas.microsoft.com/office/drawing/2014/main" id="{C2F4EE5E-129F-4318-A7DF-447449766077}"/>
                </a:ext>
              </a:extLst>
            </p:cNvPr>
            <p:cNvGrpSpPr/>
            <p:nvPr/>
          </p:nvGrpSpPr>
          <p:grpSpPr>
            <a:xfrm flipV="1">
              <a:off x="10038098" y="6395816"/>
              <a:ext cx="4310979" cy="2176974"/>
              <a:chOff x="6642992" y="4270601"/>
              <a:chExt cx="4310979" cy="2176974"/>
            </a:xfrm>
          </p:grpSpPr>
          <p:pic>
            <p:nvPicPr>
              <p:cNvPr id="228" name="Graphic 227">
                <a:extLst>
                  <a:ext uri="{FF2B5EF4-FFF2-40B4-BE49-F238E27FC236}">
                    <a16:creationId xmlns:a16="http://schemas.microsoft.com/office/drawing/2014/main" id="{C3EB4116-7C5A-43C0-987E-3297200EB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9" name="Graphic 228">
                <a:extLst>
                  <a:ext uri="{FF2B5EF4-FFF2-40B4-BE49-F238E27FC236}">
                    <a16:creationId xmlns:a16="http://schemas.microsoft.com/office/drawing/2014/main" id="{7EA37BF1-8C51-4204-9E2B-46E6C025F2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sp>
        <p:nvSpPr>
          <p:cNvPr id="253" name="TextBox 252">
            <a:extLst>
              <a:ext uri="{FF2B5EF4-FFF2-40B4-BE49-F238E27FC236}">
                <a16:creationId xmlns:a16="http://schemas.microsoft.com/office/drawing/2014/main" id="{B563CFE1-A85F-4E5B-A456-C83245926ABB}"/>
              </a:ext>
            </a:extLst>
          </p:cNvPr>
          <p:cNvSpPr txBox="1"/>
          <p:nvPr/>
        </p:nvSpPr>
        <p:spPr>
          <a:xfrm>
            <a:off x="4488690" y="2753998"/>
            <a:ext cx="590473" cy="1015663"/>
          </a:xfrm>
          <a:prstGeom prst="rect">
            <a:avLst/>
          </a:prstGeom>
          <a:noFill/>
        </p:spPr>
        <p:txBody>
          <a:bodyPr wrap="square" rtlCol="0">
            <a:spAutoFit/>
          </a:bodyPr>
          <a:lstStyle/>
          <a:p>
            <a:pPr algn="r" defTabSz="228554">
              <a:defRPr/>
            </a:pPr>
            <a:r>
              <a:rPr lang="en-US" altLang="zh-CN" sz="6000" b="1" dirty="0">
                <a:solidFill>
                  <a:srgbClr val="172144"/>
                </a:solidFill>
                <a:latin typeface="Century Gothic"/>
              </a:rPr>
              <a:t>Ⅳ</a:t>
            </a:r>
            <a:endParaRPr lang="en-US" sz="6000" b="1" dirty="0">
              <a:solidFill>
                <a:srgbClr val="172144"/>
              </a:solidFill>
              <a:latin typeface="Century Gothic"/>
            </a:endParaRPr>
          </a:p>
        </p:txBody>
      </p:sp>
      <p:sp>
        <p:nvSpPr>
          <p:cNvPr id="255" name="TextBox 254">
            <a:extLst>
              <a:ext uri="{FF2B5EF4-FFF2-40B4-BE49-F238E27FC236}">
                <a16:creationId xmlns:a16="http://schemas.microsoft.com/office/drawing/2014/main" id="{12FCC65A-3B7F-4666-B30C-93D9A417BE82}"/>
              </a:ext>
            </a:extLst>
          </p:cNvPr>
          <p:cNvSpPr txBox="1"/>
          <p:nvPr/>
        </p:nvSpPr>
        <p:spPr>
          <a:xfrm>
            <a:off x="6146027" y="2981883"/>
            <a:ext cx="2325921" cy="523220"/>
          </a:xfrm>
          <a:prstGeom prst="rect">
            <a:avLst/>
          </a:prstGeom>
          <a:noFill/>
        </p:spPr>
        <p:txBody>
          <a:bodyPr wrap="square" rtlCol="0">
            <a:spAutoFit/>
          </a:bodyPr>
          <a:lstStyle/>
          <a:p>
            <a:pPr algn="ctr" defTabSz="228554">
              <a:defRPr/>
            </a:pPr>
            <a:r>
              <a:rPr lang="zh-CN" altLang="en-US" sz="2800" b="1" dirty="0">
                <a:solidFill>
                  <a:srgbClr val="172144"/>
                </a:solidFill>
                <a:latin typeface="Century Gothic"/>
              </a:rPr>
              <a:t>生成艺术价值</a:t>
            </a:r>
            <a:endParaRPr lang="en-US" sz="1200" dirty="0">
              <a:solidFill>
                <a:srgbClr val="172144"/>
              </a:solidFill>
              <a:latin typeface="Calibri"/>
            </a:endParaRPr>
          </a:p>
        </p:txBody>
      </p:sp>
    </p:spTree>
    <p:extLst>
      <p:ext uri="{BB962C8B-B14F-4D97-AF65-F5344CB8AC3E}">
        <p14:creationId xmlns:p14="http://schemas.microsoft.com/office/powerpoint/2010/main" val="25518503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1500" fill="hold"/>
                                        <p:tgtEl>
                                          <p:spTgt spid="255"/>
                                        </p:tgtEl>
                                        <p:attrNameLst>
                                          <p:attrName>ppt_x</p:attrName>
                                        </p:attrNameLst>
                                      </p:cBhvr>
                                      <p:tavLst>
                                        <p:tav tm="0">
                                          <p:val>
                                            <p:strVal val="1+#ppt_w/2"/>
                                          </p:val>
                                        </p:tav>
                                        <p:tav tm="100000">
                                          <p:val>
                                            <p:strVal val="#ppt_x"/>
                                          </p:val>
                                        </p:tav>
                                      </p:tavLst>
                                    </p:anim>
                                    <p:anim calcmode="lin" valueType="num">
                                      <p:cBhvr additive="base">
                                        <p:cTn id="14" dur="1500" fill="hold"/>
                                        <p:tgtEl>
                                          <p:spTgt spid="2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20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1500" fill="hold"/>
                                        <p:tgtEl>
                                          <p:spTgt spid="270"/>
                                        </p:tgtEl>
                                        <p:attrNameLst>
                                          <p:attrName>ppt_x</p:attrName>
                                        </p:attrNameLst>
                                      </p:cBhvr>
                                      <p:tavLst>
                                        <p:tav tm="0">
                                          <p:val>
                                            <p:strVal val="1+#ppt_w/2"/>
                                          </p:val>
                                        </p:tav>
                                        <p:tav tm="100000">
                                          <p:val>
                                            <p:strVal val="#ppt_x"/>
                                          </p:val>
                                        </p:tav>
                                      </p:tavLst>
                                    </p:anim>
                                    <p:anim calcmode="lin" valueType="num">
                                      <p:cBhvr additive="base">
                                        <p:cTn id="18" dur="1500" fill="hold"/>
                                        <p:tgtEl>
                                          <p:spTgt spid="270"/>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300"/>
                                  </p:stCondLst>
                                  <p:childTnLst>
                                    <p:set>
                                      <p:cBhvr>
                                        <p:cTn id="20" dur="1" fill="hold">
                                          <p:stCondLst>
                                            <p:cond delay="0"/>
                                          </p:stCondLst>
                                        </p:cTn>
                                        <p:tgtEl>
                                          <p:spTgt spid="271"/>
                                        </p:tgtEl>
                                        <p:attrNameLst>
                                          <p:attrName>style.visibility</p:attrName>
                                        </p:attrNameLst>
                                      </p:cBhvr>
                                      <p:to>
                                        <p:strVal val="visible"/>
                                      </p:to>
                                    </p:set>
                                    <p:anim calcmode="lin" valueType="num">
                                      <p:cBhvr additive="base">
                                        <p:cTn id="21" dur="1500" fill="hold"/>
                                        <p:tgtEl>
                                          <p:spTgt spid="271"/>
                                        </p:tgtEl>
                                        <p:attrNameLst>
                                          <p:attrName>ppt_x</p:attrName>
                                        </p:attrNameLst>
                                      </p:cBhvr>
                                      <p:tavLst>
                                        <p:tav tm="0">
                                          <p:val>
                                            <p:strVal val="1+#ppt_w/2"/>
                                          </p:val>
                                        </p:tav>
                                        <p:tav tm="100000">
                                          <p:val>
                                            <p:strVal val="#ppt_x"/>
                                          </p:val>
                                        </p:tav>
                                      </p:tavLst>
                                    </p:anim>
                                    <p:anim calcmode="lin" valueType="num">
                                      <p:cBhvr additive="base">
                                        <p:cTn id="22" dur="1500" fill="hold"/>
                                        <p:tgtEl>
                                          <p:spTgt spid="2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781742" y="648062"/>
            <a:ext cx="10628516" cy="5523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80A057F9-AEF4-4D2E-9365-D37C170EBF4B}"/>
              </a:ext>
            </a:extLst>
          </p:cNvPr>
          <p:cNvSpPr txBox="1"/>
          <p:nvPr/>
        </p:nvSpPr>
        <p:spPr>
          <a:xfrm>
            <a:off x="1270885" y="1089996"/>
            <a:ext cx="3572118" cy="1261627"/>
          </a:xfrm>
          <a:prstGeom prst="rect">
            <a:avLst/>
          </a:prstGeom>
          <a:noFill/>
        </p:spPr>
        <p:txBody>
          <a:bodyPr wrap="square" rtlCol="0">
            <a:spAutoFit/>
          </a:bodyPr>
          <a:lstStyle/>
          <a:p>
            <a:pPr lvl="0" defTabSz="228554">
              <a:defRPr/>
            </a:pPr>
            <a:r>
              <a:rPr lang="zh-CN" altLang="en-US" sz="3799" b="1" dirty="0">
                <a:solidFill>
                  <a:srgbClr val="FFFFFF">
                    <a:lumMod val="95000"/>
                  </a:srgbClr>
                </a:solidFill>
                <a:latin typeface="Century Gothic"/>
              </a:rPr>
              <a:t>图形纹理：数理和谐与繁复之美</a:t>
            </a:r>
            <a:endParaRPr lang="en-US" sz="3799" b="1" dirty="0">
              <a:solidFill>
                <a:srgbClr val="FFFFFF">
                  <a:lumMod val="95000"/>
                </a:srgbClr>
              </a:solidFill>
              <a:latin typeface="Century Gothic"/>
            </a:endParaRPr>
          </a:p>
        </p:txBody>
      </p:sp>
      <p:sp>
        <p:nvSpPr>
          <p:cNvPr id="40" name="TextBox 39">
            <a:extLst>
              <a:ext uri="{FF2B5EF4-FFF2-40B4-BE49-F238E27FC236}">
                <a16:creationId xmlns:a16="http://schemas.microsoft.com/office/drawing/2014/main" id="{C4AB90CA-6A1E-4097-A25D-38FACEA11D69}"/>
              </a:ext>
            </a:extLst>
          </p:cNvPr>
          <p:cNvSpPr txBox="1"/>
          <p:nvPr/>
        </p:nvSpPr>
        <p:spPr>
          <a:xfrm>
            <a:off x="1309687" y="3829012"/>
            <a:ext cx="3533315" cy="1938992"/>
          </a:xfrm>
          <a:prstGeom prst="rect">
            <a:avLst/>
          </a:prstGeom>
          <a:noFill/>
        </p:spPr>
        <p:txBody>
          <a:bodyPr wrap="square" rtlCol="0">
            <a:spAutoFit/>
          </a:bodyPr>
          <a:lstStyle/>
          <a:p>
            <a:pPr lvl="0" defTabSz="228554">
              <a:defRPr/>
            </a:pPr>
            <a:r>
              <a:rPr lang="zh-CN" altLang="en-US" sz="1200" dirty="0">
                <a:solidFill>
                  <a:srgbClr val="FFFFFF">
                    <a:lumMod val="95000"/>
                  </a:srgbClr>
                </a:solidFill>
                <a:latin typeface="Calibri"/>
              </a:rPr>
              <a:t>二方是骨骼，四方为单位。对于非图案设计师来说，往往在品牌设计或载体的装饰性纹样设计中，二方连续和四方连续的装饰纹样都是具有一定挑战性的。二方连续和四方连续都可以通过生成艺术设计很快的完成并快速调试修改，最终得到许多张接近设计师审美的结果。生成艺术也可以实现通过参数修改，对图案进行平面构成的解构和重构，保持重组的新美感又能保持数理和谐，从简单的规则中可以得到有机的生命力和复杂的结果。</a:t>
            </a:r>
            <a:endParaRPr lang="en-US" sz="1200" dirty="0">
              <a:solidFill>
                <a:srgbClr val="FFFFFF">
                  <a:lumMod val="95000"/>
                </a:srgbClr>
              </a:solidFill>
              <a:latin typeface="Calibri"/>
            </a:endParaRPr>
          </a:p>
        </p:txBody>
      </p:sp>
      <p:sp>
        <p:nvSpPr>
          <p:cNvPr id="32" name="Arrow: Chevron 31">
            <a:extLst>
              <a:ext uri="{FF2B5EF4-FFF2-40B4-BE49-F238E27FC236}">
                <a16:creationId xmlns:a16="http://schemas.microsoft.com/office/drawing/2014/main" id="{EEDF4346-DBEC-403F-B34E-E56B24A4F0B6}"/>
              </a:ext>
            </a:extLst>
          </p:cNvPr>
          <p:cNvSpPr/>
          <p:nvPr/>
        </p:nvSpPr>
        <p:spPr>
          <a:xfrm flipH="1">
            <a:off x="4584974" y="647343"/>
            <a:ext cx="9950302" cy="5523781"/>
          </a:xfrm>
          <a:prstGeom prst="chevron">
            <a:avLst>
              <a:gd name="adj" fmla="val 20498"/>
            </a:avLst>
          </a:prstGeom>
          <a:solidFill>
            <a:schemeClr val="accent1"/>
          </a:solidFill>
          <a:ln>
            <a:noFill/>
          </a:ln>
          <a:effectLst>
            <a:outerShdw blurRad="927100" dist="2260600" dir="10800000" sx="89000" sy="89000" algn="r" rotWithShape="0">
              <a:srgbClr val="000000">
                <a:alpha val="7098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5624744" y="648062"/>
            <a:ext cx="9950302" cy="5523781"/>
          </a:xfrm>
          <a:prstGeom prst="chevron">
            <a:avLst>
              <a:gd name="adj" fmla="val 2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18111346" y="648062"/>
            <a:ext cx="2657129" cy="5523781"/>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7185251" y="648062"/>
            <a:ext cx="2657129" cy="5523781"/>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10322421" y="648062"/>
            <a:ext cx="2657129" cy="5523781"/>
          </a:xfrm>
          <a:prstGeom prst="chevron">
            <a:avLst>
              <a:gd name="adj" fmla="val 0"/>
            </a:avLst>
          </a:prstGeom>
          <a:solidFill>
            <a:schemeClr val="accent3"/>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15454217" y="648062"/>
            <a:ext cx="2657129" cy="5523781"/>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pic>
        <p:nvPicPr>
          <p:cNvPr id="4" name="图片占位符 3">
            <a:extLst>
              <a:ext uri="{FF2B5EF4-FFF2-40B4-BE49-F238E27FC236}">
                <a16:creationId xmlns:a16="http://schemas.microsoft.com/office/drawing/2014/main" id="{8B764D3C-9137-430F-998D-B38BAF44346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582" r="19582"/>
          <a:stretch/>
        </p:blipFill>
        <p:spPr>
          <a:xfrm>
            <a:off x="6096000" y="647700"/>
            <a:ext cx="6096000" cy="5524500"/>
          </a:xfrm>
        </p:spPr>
      </p:pic>
    </p:spTree>
    <p:extLst>
      <p:ext uri="{BB962C8B-B14F-4D97-AF65-F5344CB8AC3E}">
        <p14:creationId xmlns:p14="http://schemas.microsoft.com/office/powerpoint/2010/main" val="2660602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1+#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781742" y="648062"/>
            <a:ext cx="10628516" cy="5523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80A057F9-AEF4-4D2E-9365-D37C170EBF4B}"/>
              </a:ext>
            </a:extLst>
          </p:cNvPr>
          <p:cNvSpPr txBox="1"/>
          <p:nvPr/>
        </p:nvSpPr>
        <p:spPr>
          <a:xfrm>
            <a:off x="1273792" y="1129325"/>
            <a:ext cx="3701335" cy="1846275"/>
          </a:xfrm>
          <a:prstGeom prst="rect">
            <a:avLst/>
          </a:prstGeom>
          <a:noFill/>
        </p:spPr>
        <p:txBody>
          <a:bodyPr wrap="square" rtlCol="0">
            <a:spAutoFit/>
          </a:bodyPr>
          <a:lstStyle/>
          <a:p>
            <a:pPr lvl="0" defTabSz="228554">
              <a:defRPr/>
            </a:pPr>
            <a:r>
              <a:rPr lang="zh-CN" altLang="en-US" sz="3799" b="1" dirty="0">
                <a:solidFill>
                  <a:srgbClr val="FFFFFF">
                    <a:lumMod val="95000"/>
                  </a:srgbClr>
                </a:solidFill>
                <a:latin typeface="Century Gothic"/>
              </a:rPr>
              <a:t>品牌视觉：动态化和系统性的设计语言</a:t>
            </a:r>
            <a:endParaRPr lang="en-US" sz="3799" b="1" dirty="0">
              <a:solidFill>
                <a:srgbClr val="FFFFFF">
                  <a:lumMod val="95000"/>
                </a:srgbClr>
              </a:solidFill>
              <a:latin typeface="Century Gothic"/>
            </a:endParaRPr>
          </a:p>
        </p:txBody>
      </p:sp>
      <p:sp>
        <p:nvSpPr>
          <p:cNvPr id="40" name="TextBox 39">
            <a:extLst>
              <a:ext uri="{FF2B5EF4-FFF2-40B4-BE49-F238E27FC236}">
                <a16:creationId xmlns:a16="http://schemas.microsoft.com/office/drawing/2014/main" id="{C4AB90CA-6A1E-4097-A25D-38FACEA11D69}"/>
              </a:ext>
            </a:extLst>
          </p:cNvPr>
          <p:cNvSpPr txBox="1"/>
          <p:nvPr/>
        </p:nvSpPr>
        <p:spPr>
          <a:xfrm>
            <a:off x="1357801" y="3969201"/>
            <a:ext cx="3533315" cy="1384995"/>
          </a:xfrm>
          <a:prstGeom prst="rect">
            <a:avLst/>
          </a:prstGeom>
          <a:noFill/>
        </p:spPr>
        <p:txBody>
          <a:bodyPr wrap="square" rtlCol="0">
            <a:spAutoFit/>
          </a:bodyPr>
          <a:lstStyle/>
          <a:p>
            <a:pPr lvl="0" defTabSz="228554">
              <a:defRPr/>
            </a:pPr>
            <a:r>
              <a:rPr lang="zh-CN" altLang="en-US" sz="1200" dirty="0">
                <a:solidFill>
                  <a:srgbClr val="FFFFFF">
                    <a:lumMod val="95000"/>
                  </a:srgbClr>
                </a:solidFill>
                <a:latin typeface="Calibri"/>
              </a:rPr>
              <a:t>生成艺术设计生成的纹理在每一次打开页面或刷新的结果都是不一样的，充满了随机性。但由于设计师在规则制定上是一样的，颜色配比、图形形态等保持一致，所以这种随机实际上是规则下的随机。因此在做品牌相关的延展上，可以设定品牌规则的生成艺术在图形上缔造了快捷的图形延展和系统思路。</a:t>
            </a:r>
            <a:endParaRPr lang="en-US" sz="1200" dirty="0">
              <a:solidFill>
                <a:srgbClr val="FFFFFF">
                  <a:lumMod val="95000"/>
                </a:srgbClr>
              </a:solidFill>
              <a:latin typeface="Calibri"/>
            </a:endParaRPr>
          </a:p>
        </p:txBody>
      </p:sp>
      <p:sp>
        <p:nvSpPr>
          <p:cNvPr id="32" name="Arrow: Chevron 31">
            <a:extLst>
              <a:ext uri="{FF2B5EF4-FFF2-40B4-BE49-F238E27FC236}">
                <a16:creationId xmlns:a16="http://schemas.microsoft.com/office/drawing/2014/main" id="{EEDF4346-DBEC-403F-B34E-E56B24A4F0B6}"/>
              </a:ext>
            </a:extLst>
          </p:cNvPr>
          <p:cNvSpPr/>
          <p:nvPr/>
        </p:nvSpPr>
        <p:spPr>
          <a:xfrm flipH="1">
            <a:off x="4584974" y="648062"/>
            <a:ext cx="9950302" cy="5523781"/>
          </a:xfrm>
          <a:prstGeom prst="chevron">
            <a:avLst>
              <a:gd name="adj" fmla="val 20498"/>
            </a:avLst>
          </a:prstGeom>
          <a:solidFill>
            <a:schemeClr val="accent1"/>
          </a:solidFill>
          <a:ln>
            <a:noFill/>
          </a:ln>
          <a:effectLst>
            <a:outerShdw blurRad="927100" dist="2260600" dir="10800000" sx="89000" sy="89000" algn="r" rotWithShape="0">
              <a:srgbClr val="000000">
                <a:alpha val="7098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5624744" y="648062"/>
            <a:ext cx="9950302" cy="5523781"/>
          </a:xfrm>
          <a:prstGeom prst="chevron">
            <a:avLst>
              <a:gd name="adj" fmla="val 2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18111346" y="648062"/>
            <a:ext cx="2657129" cy="5523781"/>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7185251" y="648062"/>
            <a:ext cx="2657129" cy="5523781"/>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10322421" y="648062"/>
            <a:ext cx="2657129" cy="5523781"/>
          </a:xfrm>
          <a:prstGeom prst="chevron">
            <a:avLst>
              <a:gd name="adj" fmla="val 0"/>
            </a:avLst>
          </a:prstGeom>
          <a:solidFill>
            <a:schemeClr val="accent3"/>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15454217" y="648062"/>
            <a:ext cx="2657129" cy="5523781"/>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pic>
        <p:nvPicPr>
          <p:cNvPr id="4" name="图片占位符 3">
            <a:extLst>
              <a:ext uri="{FF2B5EF4-FFF2-40B4-BE49-F238E27FC236}">
                <a16:creationId xmlns:a16="http://schemas.microsoft.com/office/drawing/2014/main" id="{8B764D3C-9137-430F-998D-B38BAF44346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4541" r="4107"/>
          <a:stretch/>
        </p:blipFill>
        <p:spPr>
          <a:xfrm>
            <a:off x="6096000" y="647700"/>
            <a:ext cx="6096000" cy="5524500"/>
          </a:xfrm>
        </p:spPr>
      </p:pic>
    </p:spTree>
    <p:extLst>
      <p:ext uri="{BB962C8B-B14F-4D97-AF65-F5344CB8AC3E}">
        <p14:creationId xmlns:p14="http://schemas.microsoft.com/office/powerpoint/2010/main" val="998840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1+#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2" name="TextBox 38">
            <a:extLst>
              <a:ext uri="{FF2B5EF4-FFF2-40B4-BE49-F238E27FC236}">
                <a16:creationId xmlns:a16="http://schemas.microsoft.com/office/drawing/2014/main" id="{842C1610-E6B4-48D2-AD72-A2E8005390A8}"/>
              </a:ext>
            </a:extLst>
          </p:cNvPr>
          <p:cNvSpPr txBox="1"/>
          <p:nvPr/>
        </p:nvSpPr>
        <p:spPr>
          <a:xfrm>
            <a:off x="1063210" y="226294"/>
            <a:ext cx="10065580" cy="954107"/>
          </a:xfrm>
          <a:prstGeom prst="rect">
            <a:avLst/>
          </a:prstGeom>
          <a:noFill/>
        </p:spPr>
        <p:txBody>
          <a:bodyPr wrap="square" rtlCol="0">
            <a:spAutoFit/>
          </a:bodyPr>
          <a:lstStyle/>
          <a:p>
            <a:pPr defTabSz="228554">
              <a:defRPr/>
            </a:pPr>
            <a:r>
              <a:rPr lang="zh-CN" altLang="en-US" sz="2800" b="1" dirty="0">
                <a:solidFill>
                  <a:schemeClr val="bg1"/>
                </a:solidFill>
                <a:latin typeface="Century Gothic"/>
              </a:rPr>
              <a:t>“我使用进化算法来创造几乎不可能直接设计的人工生命形式。” </a:t>
            </a:r>
            <a:endParaRPr lang="en-US" altLang="zh-CN" sz="2800" b="1" dirty="0">
              <a:solidFill>
                <a:schemeClr val="bg1"/>
              </a:solidFill>
              <a:latin typeface="Century Gothic"/>
            </a:endParaRPr>
          </a:p>
          <a:p>
            <a:pPr algn="r" defTabSz="228554">
              <a:defRPr/>
            </a:pPr>
            <a:r>
              <a:rPr lang="en-US" altLang="zh-CN" sz="2800" b="1" dirty="0">
                <a:solidFill>
                  <a:schemeClr val="bg1"/>
                </a:solidFill>
                <a:latin typeface="Century Gothic"/>
              </a:rPr>
              <a:t>—— Jon McCormack</a:t>
            </a:r>
            <a:endParaRPr lang="en-US" sz="2800" b="1" dirty="0">
              <a:solidFill>
                <a:schemeClr val="bg1"/>
              </a:solidFill>
              <a:latin typeface="Century Gothic"/>
            </a:endParaRPr>
          </a:p>
        </p:txBody>
      </p:sp>
    </p:spTree>
    <p:extLst>
      <p:ext uri="{BB962C8B-B14F-4D97-AF65-F5344CB8AC3E}">
        <p14:creationId xmlns:p14="http://schemas.microsoft.com/office/powerpoint/2010/main" val="1611972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781742" y="648062"/>
            <a:ext cx="10628516" cy="5523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80A057F9-AEF4-4D2E-9365-D37C170EBF4B}"/>
              </a:ext>
            </a:extLst>
          </p:cNvPr>
          <p:cNvSpPr txBox="1"/>
          <p:nvPr/>
        </p:nvSpPr>
        <p:spPr>
          <a:xfrm>
            <a:off x="1273792" y="1129325"/>
            <a:ext cx="3701335" cy="1261627"/>
          </a:xfrm>
          <a:prstGeom prst="rect">
            <a:avLst/>
          </a:prstGeom>
          <a:noFill/>
        </p:spPr>
        <p:txBody>
          <a:bodyPr wrap="square" rtlCol="0">
            <a:spAutoFit/>
          </a:bodyPr>
          <a:lstStyle/>
          <a:p>
            <a:pPr lvl="0" defTabSz="228554">
              <a:defRPr/>
            </a:pPr>
            <a:r>
              <a:rPr lang="zh-CN" altLang="en-US" sz="3799" b="1" dirty="0">
                <a:solidFill>
                  <a:srgbClr val="FFFFFF">
                    <a:lumMod val="95000"/>
                  </a:srgbClr>
                </a:solidFill>
                <a:latin typeface="Century Gothic"/>
              </a:rPr>
              <a:t>营销创意：创新的互动艺术玩法</a:t>
            </a:r>
            <a:endParaRPr lang="en-US" sz="3799" b="1" dirty="0">
              <a:solidFill>
                <a:srgbClr val="FFFFFF">
                  <a:lumMod val="95000"/>
                </a:srgbClr>
              </a:solidFill>
              <a:latin typeface="Century Gothic"/>
            </a:endParaRPr>
          </a:p>
        </p:txBody>
      </p:sp>
      <p:sp>
        <p:nvSpPr>
          <p:cNvPr id="40" name="TextBox 39">
            <a:extLst>
              <a:ext uri="{FF2B5EF4-FFF2-40B4-BE49-F238E27FC236}">
                <a16:creationId xmlns:a16="http://schemas.microsoft.com/office/drawing/2014/main" id="{C4AB90CA-6A1E-4097-A25D-38FACEA11D69}"/>
              </a:ext>
            </a:extLst>
          </p:cNvPr>
          <p:cNvSpPr txBox="1"/>
          <p:nvPr/>
        </p:nvSpPr>
        <p:spPr>
          <a:xfrm>
            <a:off x="1357801" y="3909634"/>
            <a:ext cx="3533315" cy="1569660"/>
          </a:xfrm>
          <a:prstGeom prst="rect">
            <a:avLst/>
          </a:prstGeom>
          <a:noFill/>
        </p:spPr>
        <p:txBody>
          <a:bodyPr wrap="square" rtlCol="0">
            <a:spAutoFit/>
          </a:bodyPr>
          <a:lstStyle/>
          <a:p>
            <a:pPr lvl="0" defTabSz="228554">
              <a:defRPr/>
            </a:pPr>
            <a:r>
              <a:rPr lang="zh-CN" altLang="en-US" sz="1200" dirty="0">
                <a:solidFill>
                  <a:srgbClr val="FFFFFF">
                    <a:lumMod val="95000"/>
                  </a:srgbClr>
                </a:solidFill>
                <a:latin typeface="Calibri"/>
              </a:rPr>
              <a:t>在许多线下的沉浸式展览或毕业展，我们经常感受到通过人与装置之间的互动带来的特别体验，如通过触摸叶子在图像上传达叶子情绪变化、路过时屏幕上的自己被风格化某种艺术风格等，使设计的好玩性和互动度大幅度提升。生成艺术事实上也可以通过鼠标或摄像头实现交互，让用户一起参与完成艺术和作品的输出，形成有互动性的图像风格。</a:t>
            </a:r>
            <a:endParaRPr lang="en-US" sz="1200" dirty="0">
              <a:solidFill>
                <a:srgbClr val="FFFFFF">
                  <a:lumMod val="95000"/>
                </a:srgbClr>
              </a:solidFill>
              <a:latin typeface="Calibri"/>
            </a:endParaRPr>
          </a:p>
        </p:txBody>
      </p:sp>
      <p:sp>
        <p:nvSpPr>
          <p:cNvPr id="32" name="Arrow: Chevron 31">
            <a:extLst>
              <a:ext uri="{FF2B5EF4-FFF2-40B4-BE49-F238E27FC236}">
                <a16:creationId xmlns:a16="http://schemas.microsoft.com/office/drawing/2014/main" id="{EEDF4346-DBEC-403F-B34E-E56B24A4F0B6}"/>
              </a:ext>
            </a:extLst>
          </p:cNvPr>
          <p:cNvSpPr/>
          <p:nvPr/>
        </p:nvSpPr>
        <p:spPr>
          <a:xfrm flipH="1">
            <a:off x="4584974" y="648062"/>
            <a:ext cx="9950302" cy="5523781"/>
          </a:xfrm>
          <a:prstGeom prst="chevron">
            <a:avLst>
              <a:gd name="adj" fmla="val 20498"/>
            </a:avLst>
          </a:prstGeom>
          <a:solidFill>
            <a:schemeClr val="accent1"/>
          </a:solidFill>
          <a:ln>
            <a:noFill/>
          </a:ln>
          <a:effectLst>
            <a:outerShdw blurRad="927100" dist="2260600" dir="10800000" sx="89000" sy="89000" algn="r" rotWithShape="0">
              <a:srgbClr val="000000">
                <a:alpha val="7098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5624744" y="648062"/>
            <a:ext cx="9950302" cy="5523781"/>
          </a:xfrm>
          <a:prstGeom prst="chevron">
            <a:avLst>
              <a:gd name="adj" fmla="val 2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18111346" y="648062"/>
            <a:ext cx="2657129" cy="5523781"/>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7185251" y="648062"/>
            <a:ext cx="2657129" cy="5523781"/>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10322421" y="648062"/>
            <a:ext cx="2657129" cy="5523781"/>
          </a:xfrm>
          <a:prstGeom prst="chevron">
            <a:avLst>
              <a:gd name="adj" fmla="val 0"/>
            </a:avLst>
          </a:prstGeom>
          <a:solidFill>
            <a:schemeClr val="accent3"/>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15454217" y="648062"/>
            <a:ext cx="2657129" cy="5523781"/>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pic>
        <p:nvPicPr>
          <p:cNvPr id="4" name="图片占位符 3">
            <a:extLst>
              <a:ext uri="{FF2B5EF4-FFF2-40B4-BE49-F238E27FC236}">
                <a16:creationId xmlns:a16="http://schemas.microsoft.com/office/drawing/2014/main" id="{8B764D3C-9137-430F-998D-B38BAF44346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9" r="48268"/>
          <a:stretch/>
        </p:blipFill>
        <p:spPr>
          <a:xfrm>
            <a:off x="6096000" y="647700"/>
            <a:ext cx="6096000" cy="5524500"/>
          </a:xfrm>
        </p:spPr>
      </p:pic>
    </p:spTree>
    <p:extLst>
      <p:ext uri="{BB962C8B-B14F-4D97-AF65-F5344CB8AC3E}">
        <p14:creationId xmlns:p14="http://schemas.microsoft.com/office/powerpoint/2010/main" val="3514056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1+#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781742" y="648062"/>
            <a:ext cx="10628516" cy="5523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80A057F9-AEF4-4D2E-9365-D37C170EBF4B}"/>
              </a:ext>
            </a:extLst>
          </p:cNvPr>
          <p:cNvSpPr txBox="1"/>
          <p:nvPr/>
        </p:nvSpPr>
        <p:spPr>
          <a:xfrm>
            <a:off x="1273792" y="1129325"/>
            <a:ext cx="3701335" cy="1846275"/>
          </a:xfrm>
          <a:prstGeom prst="rect">
            <a:avLst/>
          </a:prstGeom>
          <a:noFill/>
        </p:spPr>
        <p:txBody>
          <a:bodyPr wrap="square" rtlCol="0">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zh-CN" altLang="en-US" sz="3799" b="1" i="0" u="none" strike="noStrike" kern="1200" cap="none" spc="0" normalizeH="0" baseline="0" noProof="0" dirty="0">
                <a:ln>
                  <a:noFill/>
                </a:ln>
                <a:solidFill>
                  <a:srgbClr val="FFFFFF">
                    <a:lumMod val="95000"/>
                  </a:srgbClr>
                </a:solidFill>
                <a:effectLst/>
                <a:uLnTx/>
                <a:uFillTx/>
                <a:latin typeface="Century Gothic"/>
                <a:ea typeface="+mn-ea"/>
                <a:cs typeface="+mn-cs"/>
              </a:rPr>
              <a:t>辅助设计：规则化又无序化的统一</a:t>
            </a:r>
            <a:endParaRPr kumimoji="0" lang="en-US" sz="3799" b="1" i="0" u="none" strike="noStrike" kern="1200" cap="none" spc="0" normalizeH="0" baseline="0" noProof="0" dirty="0">
              <a:ln>
                <a:noFill/>
              </a:ln>
              <a:solidFill>
                <a:srgbClr val="FFFFFF">
                  <a:lumMod val="95000"/>
                </a:srgbClr>
              </a:solidFill>
              <a:effectLst/>
              <a:uLnTx/>
              <a:uFillTx/>
              <a:latin typeface="Century Gothic"/>
              <a:ea typeface="+mn-ea"/>
              <a:cs typeface="+mn-cs"/>
            </a:endParaRPr>
          </a:p>
        </p:txBody>
      </p:sp>
      <p:sp>
        <p:nvSpPr>
          <p:cNvPr id="40" name="TextBox 39">
            <a:extLst>
              <a:ext uri="{FF2B5EF4-FFF2-40B4-BE49-F238E27FC236}">
                <a16:creationId xmlns:a16="http://schemas.microsoft.com/office/drawing/2014/main" id="{C4AB90CA-6A1E-4097-A25D-38FACEA11D69}"/>
              </a:ext>
            </a:extLst>
          </p:cNvPr>
          <p:cNvSpPr txBox="1"/>
          <p:nvPr/>
        </p:nvSpPr>
        <p:spPr>
          <a:xfrm>
            <a:off x="1441812" y="3993947"/>
            <a:ext cx="3533315" cy="2215991"/>
          </a:xfrm>
          <a:prstGeom prst="rect">
            <a:avLst/>
          </a:prstGeom>
          <a:noFill/>
        </p:spPr>
        <p:txBody>
          <a:bodyPr wrap="square" rtlCol="0">
            <a:spAutoFit/>
          </a:bodyPr>
          <a:lstStyle/>
          <a:p>
            <a:r>
              <a:rPr lang="zh-CN" altLang="en-US" sz="1200" dirty="0">
                <a:solidFill>
                  <a:srgbClr val="FFFFFF">
                    <a:lumMod val="95000"/>
                  </a:srgbClr>
                </a:solidFill>
                <a:latin typeface="Calibri"/>
              </a:rPr>
              <a:t>从设计的效率来看，计算机的辅助使生成艺术设计远远超过了团队的创造能力，进而帮助设计师探索最有效的设计结果。生成艺术打破传统意义上设计软件的路径限制，不再拘泥于软件的边界。并不与效率背道而驰，生成艺术设计并不是结构化的设计系统。从创新度和艺术性来看，由设计师制定规则通过计算机编程完成的美的计算，赋予设计全新的可能性，一定程度是艺术的规则和量化，也是设计的无序和随机。</a:t>
            </a:r>
          </a:p>
          <a:p>
            <a:br>
              <a:rPr lang="zh-CN" altLang="en-US" dirty="0"/>
            </a:br>
            <a:endParaRPr kumimoji="0" lang="en-US" sz="1200" b="0" i="0" u="none" strike="noStrike" kern="1200" cap="none" spc="0" normalizeH="0" baseline="0" noProof="0" dirty="0">
              <a:ln>
                <a:noFill/>
              </a:ln>
              <a:solidFill>
                <a:srgbClr val="FFFFFF">
                  <a:lumMod val="95000"/>
                </a:srgbClr>
              </a:solidFill>
              <a:effectLst/>
              <a:uLnTx/>
              <a:uFillTx/>
              <a:latin typeface="Calibri"/>
              <a:ea typeface="+mn-ea"/>
              <a:cs typeface="+mn-cs"/>
            </a:endParaRPr>
          </a:p>
        </p:txBody>
      </p:sp>
      <p:sp>
        <p:nvSpPr>
          <p:cNvPr id="32" name="Arrow: Chevron 31">
            <a:extLst>
              <a:ext uri="{FF2B5EF4-FFF2-40B4-BE49-F238E27FC236}">
                <a16:creationId xmlns:a16="http://schemas.microsoft.com/office/drawing/2014/main" id="{EEDF4346-DBEC-403F-B34E-E56B24A4F0B6}"/>
              </a:ext>
            </a:extLst>
          </p:cNvPr>
          <p:cNvSpPr/>
          <p:nvPr/>
        </p:nvSpPr>
        <p:spPr>
          <a:xfrm flipH="1">
            <a:off x="4584974" y="648062"/>
            <a:ext cx="9950302" cy="5523781"/>
          </a:xfrm>
          <a:prstGeom prst="chevron">
            <a:avLst>
              <a:gd name="adj" fmla="val 20498"/>
            </a:avLst>
          </a:prstGeom>
          <a:solidFill>
            <a:schemeClr val="accent1"/>
          </a:solidFill>
          <a:ln>
            <a:noFill/>
          </a:ln>
          <a:effectLst>
            <a:outerShdw blurRad="927100" dist="2260600" dir="10800000" sx="89000" sy="89000" algn="r" rotWithShape="0">
              <a:srgbClr val="000000">
                <a:alpha val="7098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5624744" y="648062"/>
            <a:ext cx="9950302" cy="5523781"/>
          </a:xfrm>
          <a:prstGeom prst="chevron">
            <a:avLst>
              <a:gd name="adj" fmla="val 2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18111346" y="648062"/>
            <a:ext cx="2657129" cy="5523781"/>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7185251" y="648062"/>
            <a:ext cx="2657129" cy="5523781"/>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10322421" y="648062"/>
            <a:ext cx="2657129" cy="5523781"/>
          </a:xfrm>
          <a:prstGeom prst="chevron">
            <a:avLst>
              <a:gd name="adj" fmla="val 0"/>
            </a:avLst>
          </a:prstGeom>
          <a:solidFill>
            <a:schemeClr val="accent3"/>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15454217" y="648062"/>
            <a:ext cx="2657129" cy="5523781"/>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pic>
        <p:nvPicPr>
          <p:cNvPr id="4" name="图片占位符 3">
            <a:extLst>
              <a:ext uri="{FF2B5EF4-FFF2-40B4-BE49-F238E27FC236}">
                <a16:creationId xmlns:a16="http://schemas.microsoft.com/office/drawing/2014/main" id="{8B764D3C-9137-430F-998D-B38BAF44346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688" b="4688"/>
          <a:stretch/>
        </p:blipFill>
        <p:spPr>
          <a:xfrm>
            <a:off x="6096000" y="647700"/>
            <a:ext cx="6096000" cy="5524500"/>
          </a:xfrm>
        </p:spPr>
      </p:pic>
    </p:spTree>
    <p:extLst>
      <p:ext uri="{BB962C8B-B14F-4D97-AF65-F5344CB8AC3E}">
        <p14:creationId xmlns:p14="http://schemas.microsoft.com/office/powerpoint/2010/main" val="2467310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1+#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C3D7B1F8-D3A6-4809-A550-0633CD45FABE}"/>
              </a:ext>
            </a:extLst>
          </p:cNvPr>
          <p:cNvSpPr>
            <a:spLocks noEditPoints="1"/>
          </p:cNvSpPr>
          <p:nvPr/>
        </p:nvSpPr>
        <p:spPr bwMode="auto">
          <a:xfrm>
            <a:off x="4446802" y="1779009"/>
            <a:ext cx="3298396" cy="3299983"/>
          </a:xfrm>
          <a:custGeom>
            <a:avLst/>
            <a:gdLst>
              <a:gd name="T0" fmla="*/ 1101 w 2076"/>
              <a:gd name="T1" fmla="*/ 2066 h 2076"/>
              <a:gd name="T2" fmla="*/ 1121 w 2076"/>
              <a:gd name="T3" fmla="*/ 2073 h 2076"/>
              <a:gd name="T4" fmla="*/ 1351 w 2076"/>
              <a:gd name="T5" fmla="*/ 2010 h 2076"/>
              <a:gd name="T6" fmla="*/ 856 w 2076"/>
              <a:gd name="T7" fmla="*/ 2060 h 2076"/>
              <a:gd name="T8" fmla="*/ 733 w 2076"/>
              <a:gd name="T9" fmla="*/ 2030 h 2076"/>
              <a:gd name="T10" fmla="*/ 738 w 2076"/>
              <a:gd name="T11" fmla="*/ 2014 h 2076"/>
              <a:gd name="T12" fmla="*/ 1377 w 2076"/>
              <a:gd name="T13" fmla="*/ 2001 h 2076"/>
              <a:gd name="T14" fmla="*/ 1505 w 2076"/>
              <a:gd name="T15" fmla="*/ 1946 h 2076"/>
              <a:gd name="T16" fmla="*/ 1513 w 2076"/>
              <a:gd name="T17" fmla="*/ 1961 h 2076"/>
              <a:gd name="T18" fmla="*/ 611 w 2076"/>
              <a:gd name="T19" fmla="*/ 1975 h 2076"/>
              <a:gd name="T20" fmla="*/ 406 w 2076"/>
              <a:gd name="T21" fmla="*/ 1841 h 2076"/>
              <a:gd name="T22" fmla="*/ 1624 w 2076"/>
              <a:gd name="T23" fmla="*/ 1885 h 2076"/>
              <a:gd name="T24" fmla="*/ 1802 w 2076"/>
              <a:gd name="T25" fmla="*/ 1728 h 2076"/>
              <a:gd name="T26" fmla="*/ 374 w 2076"/>
              <a:gd name="T27" fmla="*/ 1837 h 2076"/>
              <a:gd name="T28" fmla="*/ 358 w 2076"/>
              <a:gd name="T29" fmla="*/ 1820 h 2076"/>
              <a:gd name="T30" fmla="*/ 295 w 2076"/>
              <a:gd name="T31" fmla="*/ 1739 h 2076"/>
              <a:gd name="T32" fmla="*/ 1807 w 2076"/>
              <a:gd name="T33" fmla="*/ 1714 h 2076"/>
              <a:gd name="T34" fmla="*/ 1825 w 2076"/>
              <a:gd name="T35" fmla="*/ 1693 h 2076"/>
              <a:gd name="T36" fmla="*/ 1833 w 2076"/>
              <a:gd name="T37" fmla="*/ 1700 h 2076"/>
              <a:gd name="T38" fmla="*/ 183 w 2076"/>
              <a:gd name="T39" fmla="*/ 1621 h 2076"/>
              <a:gd name="T40" fmla="*/ 183 w 2076"/>
              <a:gd name="T41" fmla="*/ 1621 h 2076"/>
              <a:gd name="T42" fmla="*/ 1969 w 2076"/>
              <a:gd name="T43" fmla="*/ 1496 h 2076"/>
              <a:gd name="T44" fmla="*/ 2033 w 2076"/>
              <a:gd name="T45" fmla="*/ 1267 h 2076"/>
              <a:gd name="T46" fmla="*/ 1981 w 2076"/>
              <a:gd name="T47" fmla="*/ 1471 h 2076"/>
              <a:gd name="T48" fmla="*/ 52 w 2076"/>
              <a:gd name="T49" fmla="*/ 1336 h 2076"/>
              <a:gd name="T50" fmla="*/ 39 w 2076"/>
              <a:gd name="T51" fmla="*/ 1313 h 2076"/>
              <a:gd name="T52" fmla="*/ 12 w 2076"/>
              <a:gd name="T53" fmla="*/ 1197 h 2076"/>
              <a:gd name="T54" fmla="*/ 41 w 2076"/>
              <a:gd name="T55" fmla="*/ 1298 h 2076"/>
              <a:gd name="T56" fmla="*/ 2047 w 2076"/>
              <a:gd name="T57" fmla="*/ 1250 h 2076"/>
              <a:gd name="T58" fmla="*/ 2067 w 2076"/>
              <a:gd name="T59" fmla="*/ 997 h 2076"/>
              <a:gd name="T60" fmla="*/ 8 w 2076"/>
              <a:gd name="T61" fmla="*/ 1064 h 2076"/>
              <a:gd name="T62" fmla="*/ 8 w 2076"/>
              <a:gd name="T63" fmla="*/ 1035 h 2076"/>
              <a:gd name="T64" fmla="*/ 40 w 2076"/>
              <a:gd name="T65" fmla="*/ 821 h 2076"/>
              <a:gd name="T66" fmla="*/ 2074 w 2076"/>
              <a:gd name="T67" fmla="*/ 976 h 2076"/>
              <a:gd name="T68" fmla="*/ 2017 w 2076"/>
              <a:gd name="T69" fmla="*/ 740 h 2076"/>
              <a:gd name="T70" fmla="*/ 36 w 2076"/>
              <a:gd name="T71" fmla="*/ 800 h 2076"/>
              <a:gd name="T72" fmla="*/ 45 w 2076"/>
              <a:gd name="T73" fmla="*/ 773 h 2076"/>
              <a:gd name="T74" fmla="*/ 69 w 2076"/>
              <a:gd name="T75" fmla="*/ 666 h 2076"/>
              <a:gd name="T76" fmla="*/ 45 w 2076"/>
              <a:gd name="T77" fmla="*/ 773 h 2076"/>
              <a:gd name="T78" fmla="*/ 2007 w 2076"/>
              <a:gd name="T79" fmla="*/ 698 h 2076"/>
              <a:gd name="T80" fmla="*/ 1970 w 2076"/>
              <a:gd name="T81" fmla="*/ 582 h 2076"/>
              <a:gd name="T82" fmla="*/ 134 w 2076"/>
              <a:gd name="T83" fmla="*/ 553 h 2076"/>
              <a:gd name="T84" fmla="*/ 144 w 2076"/>
              <a:gd name="T85" fmla="*/ 527 h 2076"/>
              <a:gd name="T86" fmla="*/ 148 w 2076"/>
              <a:gd name="T87" fmla="*/ 528 h 2076"/>
              <a:gd name="T88" fmla="*/ 1901 w 2076"/>
              <a:gd name="T89" fmla="*/ 486 h 2076"/>
              <a:gd name="T90" fmla="*/ 1823 w 2076"/>
              <a:gd name="T91" fmla="*/ 359 h 2076"/>
              <a:gd name="T92" fmla="*/ 299 w 2076"/>
              <a:gd name="T93" fmla="*/ 330 h 2076"/>
              <a:gd name="T94" fmla="*/ 468 w 2076"/>
              <a:gd name="T95" fmla="*/ 171 h 2076"/>
              <a:gd name="T96" fmla="*/ 1724 w 2076"/>
              <a:gd name="T97" fmla="*/ 282 h 2076"/>
              <a:gd name="T98" fmla="*/ 1703 w 2076"/>
              <a:gd name="T99" fmla="*/ 263 h 2076"/>
              <a:gd name="T100" fmla="*/ 1714 w 2076"/>
              <a:gd name="T101" fmla="*/ 250 h 2076"/>
              <a:gd name="T102" fmla="*/ 503 w 2076"/>
              <a:gd name="T103" fmla="*/ 158 h 2076"/>
              <a:gd name="T104" fmla="*/ 602 w 2076"/>
              <a:gd name="T105" fmla="*/ 96 h 2076"/>
              <a:gd name="T106" fmla="*/ 609 w 2076"/>
              <a:gd name="T107" fmla="*/ 112 h 2076"/>
              <a:gd name="T108" fmla="*/ 1504 w 2076"/>
              <a:gd name="T109" fmla="*/ 120 h 2076"/>
              <a:gd name="T110" fmla="*/ 1288 w 2076"/>
              <a:gd name="T111" fmla="*/ 48 h 2076"/>
              <a:gd name="T112" fmla="*/ 1494 w 2076"/>
              <a:gd name="T113" fmla="*/ 115 h 2076"/>
              <a:gd name="T114" fmla="*/ 764 w 2076"/>
              <a:gd name="T115" fmla="*/ 54 h 2076"/>
              <a:gd name="T116" fmla="*/ 767 w 2076"/>
              <a:gd name="T117" fmla="*/ 54 h 2076"/>
              <a:gd name="T118" fmla="*/ 1263 w 2076"/>
              <a:gd name="T119" fmla="*/ 42 h 2076"/>
              <a:gd name="T120" fmla="*/ 1019 w 2076"/>
              <a:gd name="T121" fmla="*/ 9 h 2076"/>
              <a:gd name="T122" fmla="*/ 990 w 2076"/>
              <a:gd name="T123" fmla="*/ 10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6" h="2076">
                <a:moveTo>
                  <a:pt x="1038" y="2076"/>
                </a:moveTo>
                <a:cubicBezTo>
                  <a:pt x="1024" y="2076"/>
                  <a:pt x="1010" y="2076"/>
                  <a:pt x="996" y="2076"/>
                </a:cubicBezTo>
                <a:cubicBezTo>
                  <a:pt x="958" y="2074"/>
                  <a:pt x="920" y="2070"/>
                  <a:pt x="883" y="2065"/>
                </a:cubicBezTo>
                <a:cubicBezTo>
                  <a:pt x="878" y="2064"/>
                  <a:pt x="875" y="2060"/>
                  <a:pt x="876" y="2055"/>
                </a:cubicBezTo>
                <a:cubicBezTo>
                  <a:pt x="876" y="2051"/>
                  <a:pt x="881" y="2047"/>
                  <a:pt x="885" y="2048"/>
                </a:cubicBezTo>
                <a:cubicBezTo>
                  <a:pt x="922" y="2054"/>
                  <a:pt x="960" y="2057"/>
                  <a:pt x="997" y="2059"/>
                </a:cubicBezTo>
                <a:cubicBezTo>
                  <a:pt x="1028" y="2060"/>
                  <a:pt x="1060" y="2060"/>
                  <a:pt x="1092" y="2058"/>
                </a:cubicBezTo>
                <a:cubicBezTo>
                  <a:pt x="1097" y="2058"/>
                  <a:pt x="1101" y="2061"/>
                  <a:pt x="1101" y="2066"/>
                </a:cubicBezTo>
                <a:cubicBezTo>
                  <a:pt x="1101" y="2071"/>
                  <a:pt x="1098" y="2075"/>
                  <a:pt x="1093" y="2075"/>
                </a:cubicBezTo>
                <a:cubicBezTo>
                  <a:pt x="1075" y="2076"/>
                  <a:pt x="1057" y="2076"/>
                  <a:pt x="1038" y="2076"/>
                </a:cubicBezTo>
                <a:close/>
                <a:moveTo>
                  <a:pt x="1121" y="2073"/>
                </a:moveTo>
                <a:cubicBezTo>
                  <a:pt x="1116" y="2073"/>
                  <a:pt x="1113" y="2070"/>
                  <a:pt x="1112" y="2065"/>
                </a:cubicBezTo>
                <a:cubicBezTo>
                  <a:pt x="1112" y="2061"/>
                  <a:pt x="1116" y="2057"/>
                  <a:pt x="1120" y="2056"/>
                </a:cubicBezTo>
                <a:cubicBezTo>
                  <a:pt x="1125" y="2056"/>
                  <a:pt x="1129" y="2059"/>
                  <a:pt x="1129" y="2064"/>
                </a:cubicBezTo>
                <a:cubicBezTo>
                  <a:pt x="1130" y="2069"/>
                  <a:pt x="1126" y="2073"/>
                  <a:pt x="1122" y="2073"/>
                </a:cubicBezTo>
                <a:cubicBezTo>
                  <a:pt x="1121" y="2073"/>
                  <a:pt x="1121" y="2073"/>
                  <a:pt x="1121" y="2073"/>
                </a:cubicBezTo>
                <a:close/>
                <a:moveTo>
                  <a:pt x="1149" y="2070"/>
                </a:moveTo>
                <a:cubicBezTo>
                  <a:pt x="1145" y="2070"/>
                  <a:pt x="1141" y="2067"/>
                  <a:pt x="1141" y="2063"/>
                </a:cubicBezTo>
                <a:cubicBezTo>
                  <a:pt x="1140" y="2061"/>
                  <a:pt x="1141" y="2058"/>
                  <a:pt x="1142" y="2057"/>
                </a:cubicBezTo>
                <a:cubicBezTo>
                  <a:pt x="1144" y="2055"/>
                  <a:pt x="1146" y="2054"/>
                  <a:pt x="1148" y="2054"/>
                </a:cubicBezTo>
                <a:cubicBezTo>
                  <a:pt x="1185" y="2050"/>
                  <a:pt x="1222" y="2043"/>
                  <a:pt x="1259" y="2035"/>
                </a:cubicBezTo>
                <a:cubicBezTo>
                  <a:pt x="1259" y="2035"/>
                  <a:pt x="1259" y="2035"/>
                  <a:pt x="1259" y="2035"/>
                </a:cubicBezTo>
                <a:cubicBezTo>
                  <a:pt x="1259" y="2035"/>
                  <a:pt x="1259" y="2035"/>
                  <a:pt x="1259" y="2035"/>
                </a:cubicBezTo>
                <a:cubicBezTo>
                  <a:pt x="1290" y="2028"/>
                  <a:pt x="1321" y="2020"/>
                  <a:pt x="1351" y="2010"/>
                </a:cubicBezTo>
                <a:cubicBezTo>
                  <a:pt x="1355" y="2009"/>
                  <a:pt x="1360" y="2011"/>
                  <a:pt x="1361" y="2016"/>
                </a:cubicBezTo>
                <a:cubicBezTo>
                  <a:pt x="1362" y="2018"/>
                  <a:pt x="1362" y="2020"/>
                  <a:pt x="1361" y="2022"/>
                </a:cubicBezTo>
                <a:cubicBezTo>
                  <a:pt x="1360" y="2024"/>
                  <a:pt x="1358" y="2026"/>
                  <a:pt x="1356" y="2026"/>
                </a:cubicBezTo>
                <a:cubicBezTo>
                  <a:pt x="1325" y="2036"/>
                  <a:pt x="1294" y="2045"/>
                  <a:pt x="1262" y="2052"/>
                </a:cubicBezTo>
                <a:cubicBezTo>
                  <a:pt x="1225" y="2060"/>
                  <a:pt x="1187" y="2066"/>
                  <a:pt x="1150" y="2070"/>
                </a:cubicBezTo>
                <a:cubicBezTo>
                  <a:pt x="1150" y="2070"/>
                  <a:pt x="1149" y="2070"/>
                  <a:pt x="1149" y="2070"/>
                </a:cubicBezTo>
                <a:close/>
                <a:moveTo>
                  <a:pt x="856" y="2060"/>
                </a:moveTo>
                <a:cubicBezTo>
                  <a:pt x="856" y="2060"/>
                  <a:pt x="856" y="2060"/>
                  <a:pt x="856" y="2060"/>
                </a:cubicBezTo>
                <a:cubicBezTo>
                  <a:pt x="856" y="2060"/>
                  <a:pt x="855" y="2060"/>
                  <a:pt x="855" y="2060"/>
                </a:cubicBezTo>
                <a:cubicBezTo>
                  <a:pt x="850" y="2059"/>
                  <a:pt x="847" y="2055"/>
                  <a:pt x="848" y="2050"/>
                </a:cubicBezTo>
                <a:cubicBezTo>
                  <a:pt x="849" y="2046"/>
                  <a:pt x="853" y="2043"/>
                  <a:pt x="858" y="2043"/>
                </a:cubicBezTo>
                <a:cubicBezTo>
                  <a:pt x="862" y="2044"/>
                  <a:pt x="865" y="2049"/>
                  <a:pt x="864" y="2053"/>
                </a:cubicBezTo>
                <a:cubicBezTo>
                  <a:pt x="864" y="2057"/>
                  <a:pt x="860" y="2060"/>
                  <a:pt x="856" y="2060"/>
                </a:cubicBezTo>
                <a:close/>
                <a:moveTo>
                  <a:pt x="828" y="2055"/>
                </a:moveTo>
                <a:cubicBezTo>
                  <a:pt x="828" y="2055"/>
                  <a:pt x="827" y="2055"/>
                  <a:pt x="827" y="2055"/>
                </a:cubicBezTo>
                <a:cubicBezTo>
                  <a:pt x="795" y="2048"/>
                  <a:pt x="763" y="2040"/>
                  <a:pt x="733" y="2030"/>
                </a:cubicBezTo>
                <a:cubicBezTo>
                  <a:pt x="732" y="2030"/>
                  <a:pt x="732" y="2030"/>
                  <a:pt x="732" y="2030"/>
                </a:cubicBezTo>
                <a:cubicBezTo>
                  <a:pt x="732" y="2030"/>
                  <a:pt x="732" y="2030"/>
                  <a:pt x="732" y="2030"/>
                </a:cubicBezTo>
                <a:cubicBezTo>
                  <a:pt x="696" y="2019"/>
                  <a:pt x="660" y="2006"/>
                  <a:pt x="626" y="1991"/>
                </a:cubicBezTo>
                <a:cubicBezTo>
                  <a:pt x="624" y="1990"/>
                  <a:pt x="622" y="1988"/>
                  <a:pt x="621" y="1986"/>
                </a:cubicBezTo>
                <a:cubicBezTo>
                  <a:pt x="620" y="1984"/>
                  <a:pt x="620" y="1982"/>
                  <a:pt x="621" y="1980"/>
                </a:cubicBezTo>
                <a:cubicBezTo>
                  <a:pt x="623" y="1976"/>
                  <a:pt x="628" y="1974"/>
                  <a:pt x="632" y="1975"/>
                </a:cubicBezTo>
                <a:cubicBezTo>
                  <a:pt x="667" y="1990"/>
                  <a:pt x="702" y="2003"/>
                  <a:pt x="737" y="2014"/>
                </a:cubicBezTo>
                <a:cubicBezTo>
                  <a:pt x="738" y="2014"/>
                  <a:pt x="738" y="2014"/>
                  <a:pt x="738" y="2014"/>
                </a:cubicBezTo>
                <a:cubicBezTo>
                  <a:pt x="738" y="2014"/>
                  <a:pt x="738" y="2014"/>
                  <a:pt x="738" y="2014"/>
                </a:cubicBezTo>
                <a:cubicBezTo>
                  <a:pt x="768" y="2024"/>
                  <a:pt x="799" y="2032"/>
                  <a:pt x="830" y="2038"/>
                </a:cubicBezTo>
                <a:cubicBezTo>
                  <a:pt x="835" y="2039"/>
                  <a:pt x="838" y="2043"/>
                  <a:pt x="837" y="2048"/>
                </a:cubicBezTo>
                <a:cubicBezTo>
                  <a:pt x="836" y="2052"/>
                  <a:pt x="832" y="2055"/>
                  <a:pt x="828" y="2055"/>
                </a:cubicBezTo>
                <a:close/>
                <a:moveTo>
                  <a:pt x="1380" y="2018"/>
                </a:moveTo>
                <a:cubicBezTo>
                  <a:pt x="1377" y="2018"/>
                  <a:pt x="1373" y="2015"/>
                  <a:pt x="1372" y="2012"/>
                </a:cubicBezTo>
                <a:cubicBezTo>
                  <a:pt x="1371" y="2008"/>
                  <a:pt x="1373" y="2003"/>
                  <a:pt x="1377" y="2001"/>
                </a:cubicBezTo>
                <a:cubicBezTo>
                  <a:pt x="1377" y="2001"/>
                  <a:pt x="1377" y="2001"/>
                  <a:pt x="1377" y="2001"/>
                </a:cubicBezTo>
                <a:cubicBezTo>
                  <a:pt x="1382" y="2000"/>
                  <a:pt x="1387" y="2002"/>
                  <a:pt x="1388" y="2006"/>
                </a:cubicBezTo>
                <a:cubicBezTo>
                  <a:pt x="1390" y="2011"/>
                  <a:pt x="1387" y="2016"/>
                  <a:pt x="1383" y="2017"/>
                </a:cubicBezTo>
                <a:cubicBezTo>
                  <a:pt x="1382" y="2017"/>
                  <a:pt x="1381" y="2018"/>
                  <a:pt x="1380" y="2018"/>
                </a:cubicBezTo>
                <a:close/>
                <a:moveTo>
                  <a:pt x="1407" y="2008"/>
                </a:moveTo>
                <a:cubicBezTo>
                  <a:pt x="1403" y="2008"/>
                  <a:pt x="1400" y="2006"/>
                  <a:pt x="1399" y="2002"/>
                </a:cubicBezTo>
                <a:cubicBezTo>
                  <a:pt x="1398" y="2000"/>
                  <a:pt x="1398" y="1998"/>
                  <a:pt x="1399" y="1996"/>
                </a:cubicBezTo>
                <a:cubicBezTo>
                  <a:pt x="1400" y="1994"/>
                  <a:pt x="1401" y="1992"/>
                  <a:pt x="1404" y="1991"/>
                </a:cubicBezTo>
                <a:cubicBezTo>
                  <a:pt x="1438" y="1978"/>
                  <a:pt x="1472" y="1963"/>
                  <a:pt x="1505" y="1946"/>
                </a:cubicBezTo>
                <a:cubicBezTo>
                  <a:pt x="1505" y="1946"/>
                  <a:pt x="1505" y="1946"/>
                  <a:pt x="1505" y="1946"/>
                </a:cubicBezTo>
                <a:cubicBezTo>
                  <a:pt x="1506" y="1946"/>
                  <a:pt x="1506" y="1946"/>
                  <a:pt x="1506" y="1946"/>
                </a:cubicBezTo>
                <a:cubicBezTo>
                  <a:pt x="1534" y="1931"/>
                  <a:pt x="1562" y="1915"/>
                  <a:pt x="1589" y="1898"/>
                </a:cubicBezTo>
                <a:cubicBezTo>
                  <a:pt x="1592" y="1896"/>
                  <a:pt x="1598" y="1897"/>
                  <a:pt x="1600" y="1901"/>
                </a:cubicBezTo>
                <a:cubicBezTo>
                  <a:pt x="1603" y="1905"/>
                  <a:pt x="1602" y="1910"/>
                  <a:pt x="1598" y="1912"/>
                </a:cubicBezTo>
                <a:cubicBezTo>
                  <a:pt x="1571" y="1930"/>
                  <a:pt x="1542" y="1946"/>
                  <a:pt x="1514" y="1961"/>
                </a:cubicBezTo>
                <a:cubicBezTo>
                  <a:pt x="1513" y="1961"/>
                  <a:pt x="1513" y="1961"/>
                  <a:pt x="1513" y="1961"/>
                </a:cubicBezTo>
                <a:cubicBezTo>
                  <a:pt x="1513" y="1961"/>
                  <a:pt x="1513" y="1961"/>
                  <a:pt x="1513" y="1961"/>
                </a:cubicBezTo>
                <a:cubicBezTo>
                  <a:pt x="1479" y="1978"/>
                  <a:pt x="1445" y="1994"/>
                  <a:pt x="1410" y="2007"/>
                </a:cubicBezTo>
                <a:cubicBezTo>
                  <a:pt x="1409" y="2008"/>
                  <a:pt x="1408" y="2008"/>
                  <a:pt x="1407" y="2008"/>
                </a:cubicBezTo>
                <a:close/>
                <a:moveTo>
                  <a:pt x="603" y="1980"/>
                </a:moveTo>
                <a:cubicBezTo>
                  <a:pt x="602" y="1980"/>
                  <a:pt x="601" y="1980"/>
                  <a:pt x="600" y="1979"/>
                </a:cubicBezTo>
                <a:cubicBezTo>
                  <a:pt x="595" y="1977"/>
                  <a:pt x="594" y="1972"/>
                  <a:pt x="596" y="1968"/>
                </a:cubicBezTo>
                <a:cubicBezTo>
                  <a:pt x="597" y="1964"/>
                  <a:pt x="603" y="1962"/>
                  <a:pt x="607" y="1964"/>
                </a:cubicBezTo>
                <a:cubicBezTo>
                  <a:pt x="607" y="1964"/>
                  <a:pt x="607" y="1964"/>
                  <a:pt x="607" y="1964"/>
                </a:cubicBezTo>
                <a:cubicBezTo>
                  <a:pt x="611" y="1966"/>
                  <a:pt x="613" y="1971"/>
                  <a:pt x="611" y="1975"/>
                </a:cubicBezTo>
                <a:cubicBezTo>
                  <a:pt x="610" y="1978"/>
                  <a:pt x="607" y="1980"/>
                  <a:pt x="603" y="1980"/>
                </a:cubicBezTo>
                <a:close/>
                <a:moveTo>
                  <a:pt x="578" y="1968"/>
                </a:moveTo>
                <a:cubicBezTo>
                  <a:pt x="576" y="1968"/>
                  <a:pt x="575" y="1968"/>
                  <a:pt x="574" y="1967"/>
                </a:cubicBezTo>
                <a:cubicBezTo>
                  <a:pt x="545" y="1953"/>
                  <a:pt x="517" y="1937"/>
                  <a:pt x="489" y="1920"/>
                </a:cubicBezTo>
                <a:cubicBezTo>
                  <a:pt x="457" y="1900"/>
                  <a:pt x="426" y="1878"/>
                  <a:pt x="396" y="1854"/>
                </a:cubicBezTo>
                <a:cubicBezTo>
                  <a:pt x="394" y="1853"/>
                  <a:pt x="393" y="1851"/>
                  <a:pt x="393" y="1849"/>
                </a:cubicBezTo>
                <a:cubicBezTo>
                  <a:pt x="393" y="1846"/>
                  <a:pt x="393" y="1844"/>
                  <a:pt x="395" y="1842"/>
                </a:cubicBezTo>
                <a:cubicBezTo>
                  <a:pt x="397" y="1839"/>
                  <a:pt x="403" y="1838"/>
                  <a:pt x="406" y="1841"/>
                </a:cubicBezTo>
                <a:cubicBezTo>
                  <a:pt x="436" y="1864"/>
                  <a:pt x="467" y="1886"/>
                  <a:pt x="498" y="1905"/>
                </a:cubicBezTo>
                <a:cubicBezTo>
                  <a:pt x="525" y="1922"/>
                  <a:pt x="553" y="1938"/>
                  <a:pt x="582" y="1952"/>
                </a:cubicBezTo>
                <a:cubicBezTo>
                  <a:pt x="586" y="1954"/>
                  <a:pt x="587" y="1959"/>
                  <a:pt x="585" y="1963"/>
                </a:cubicBezTo>
                <a:cubicBezTo>
                  <a:pt x="584" y="1966"/>
                  <a:pt x="581" y="1968"/>
                  <a:pt x="578" y="1968"/>
                </a:cubicBezTo>
                <a:close/>
                <a:moveTo>
                  <a:pt x="1617" y="1898"/>
                </a:moveTo>
                <a:cubicBezTo>
                  <a:pt x="1614" y="1898"/>
                  <a:pt x="1611" y="1897"/>
                  <a:pt x="1610" y="1894"/>
                </a:cubicBezTo>
                <a:cubicBezTo>
                  <a:pt x="1607" y="1890"/>
                  <a:pt x="1608" y="1885"/>
                  <a:pt x="1612" y="1883"/>
                </a:cubicBezTo>
                <a:cubicBezTo>
                  <a:pt x="1616" y="1880"/>
                  <a:pt x="1621" y="1881"/>
                  <a:pt x="1624" y="1885"/>
                </a:cubicBezTo>
                <a:cubicBezTo>
                  <a:pt x="1626" y="1889"/>
                  <a:pt x="1625" y="1894"/>
                  <a:pt x="1622" y="1897"/>
                </a:cubicBezTo>
                <a:cubicBezTo>
                  <a:pt x="1620" y="1898"/>
                  <a:pt x="1618" y="1898"/>
                  <a:pt x="1617" y="1898"/>
                </a:cubicBezTo>
                <a:close/>
                <a:moveTo>
                  <a:pt x="1640" y="1882"/>
                </a:moveTo>
                <a:cubicBezTo>
                  <a:pt x="1637" y="1882"/>
                  <a:pt x="1635" y="1881"/>
                  <a:pt x="1633" y="1878"/>
                </a:cubicBezTo>
                <a:cubicBezTo>
                  <a:pt x="1630" y="1875"/>
                  <a:pt x="1631" y="1869"/>
                  <a:pt x="1635" y="1866"/>
                </a:cubicBezTo>
                <a:cubicBezTo>
                  <a:pt x="1665" y="1845"/>
                  <a:pt x="1695" y="1821"/>
                  <a:pt x="1722" y="1796"/>
                </a:cubicBezTo>
                <a:cubicBezTo>
                  <a:pt x="1746" y="1775"/>
                  <a:pt x="1769" y="1752"/>
                  <a:pt x="1790" y="1729"/>
                </a:cubicBezTo>
                <a:cubicBezTo>
                  <a:pt x="1793" y="1726"/>
                  <a:pt x="1799" y="1725"/>
                  <a:pt x="1802" y="1728"/>
                </a:cubicBezTo>
                <a:cubicBezTo>
                  <a:pt x="1805" y="1732"/>
                  <a:pt x="1806" y="1737"/>
                  <a:pt x="1803" y="1740"/>
                </a:cubicBezTo>
                <a:cubicBezTo>
                  <a:pt x="1781" y="1764"/>
                  <a:pt x="1758" y="1787"/>
                  <a:pt x="1734" y="1808"/>
                </a:cubicBezTo>
                <a:cubicBezTo>
                  <a:pt x="1734" y="1809"/>
                  <a:pt x="1734" y="1809"/>
                  <a:pt x="1734" y="1809"/>
                </a:cubicBezTo>
                <a:cubicBezTo>
                  <a:pt x="1734" y="1809"/>
                  <a:pt x="1733" y="1809"/>
                  <a:pt x="1733" y="1809"/>
                </a:cubicBezTo>
                <a:cubicBezTo>
                  <a:pt x="1705" y="1834"/>
                  <a:pt x="1676" y="1858"/>
                  <a:pt x="1645" y="1880"/>
                </a:cubicBezTo>
                <a:cubicBezTo>
                  <a:pt x="1643" y="1881"/>
                  <a:pt x="1642" y="1882"/>
                  <a:pt x="1640" y="1882"/>
                </a:cubicBezTo>
                <a:close/>
                <a:moveTo>
                  <a:pt x="379" y="1838"/>
                </a:moveTo>
                <a:cubicBezTo>
                  <a:pt x="377" y="1838"/>
                  <a:pt x="376" y="1838"/>
                  <a:pt x="374" y="1837"/>
                </a:cubicBezTo>
                <a:cubicBezTo>
                  <a:pt x="374" y="1837"/>
                  <a:pt x="374" y="1837"/>
                  <a:pt x="374" y="1837"/>
                </a:cubicBezTo>
                <a:cubicBezTo>
                  <a:pt x="374" y="1836"/>
                  <a:pt x="374" y="1836"/>
                  <a:pt x="374" y="1836"/>
                </a:cubicBezTo>
                <a:cubicBezTo>
                  <a:pt x="372" y="1835"/>
                  <a:pt x="371" y="1833"/>
                  <a:pt x="371" y="1831"/>
                </a:cubicBezTo>
                <a:cubicBezTo>
                  <a:pt x="371" y="1828"/>
                  <a:pt x="371" y="1826"/>
                  <a:pt x="373" y="1825"/>
                </a:cubicBezTo>
                <a:cubicBezTo>
                  <a:pt x="376" y="1821"/>
                  <a:pt x="381" y="1821"/>
                  <a:pt x="385" y="1823"/>
                </a:cubicBezTo>
                <a:cubicBezTo>
                  <a:pt x="388" y="1826"/>
                  <a:pt x="389" y="1832"/>
                  <a:pt x="386" y="1835"/>
                </a:cubicBezTo>
                <a:cubicBezTo>
                  <a:pt x="384" y="1837"/>
                  <a:pt x="382" y="1838"/>
                  <a:pt x="379" y="1838"/>
                </a:cubicBezTo>
                <a:close/>
                <a:moveTo>
                  <a:pt x="358" y="1820"/>
                </a:moveTo>
                <a:cubicBezTo>
                  <a:pt x="356" y="1820"/>
                  <a:pt x="354" y="1819"/>
                  <a:pt x="352" y="1818"/>
                </a:cubicBezTo>
                <a:cubicBezTo>
                  <a:pt x="328" y="1797"/>
                  <a:pt x="304" y="1774"/>
                  <a:pt x="282" y="1751"/>
                </a:cubicBezTo>
                <a:cubicBezTo>
                  <a:pt x="256" y="1723"/>
                  <a:pt x="232" y="1694"/>
                  <a:pt x="209" y="1663"/>
                </a:cubicBezTo>
                <a:cubicBezTo>
                  <a:pt x="207" y="1662"/>
                  <a:pt x="207" y="1659"/>
                  <a:pt x="207" y="1657"/>
                </a:cubicBezTo>
                <a:cubicBezTo>
                  <a:pt x="208" y="1655"/>
                  <a:pt x="209" y="1653"/>
                  <a:pt x="211" y="1652"/>
                </a:cubicBezTo>
                <a:cubicBezTo>
                  <a:pt x="214" y="1649"/>
                  <a:pt x="220" y="1650"/>
                  <a:pt x="222" y="1653"/>
                </a:cubicBezTo>
                <a:cubicBezTo>
                  <a:pt x="245" y="1683"/>
                  <a:pt x="269" y="1712"/>
                  <a:pt x="294" y="1739"/>
                </a:cubicBezTo>
                <a:cubicBezTo>
                  <a:pt x="295" y="1739"/>
                  <a:pt x="295" y="1739"/>
                  <a:pt x="295" y="1739"/>
                </a:cubicBezTo>
                <a:cubicBezTo>
                  <a:pt x="295" y="1739"/>
                  <a:pt x="295" y="1739"/>
                  <a:pt x="295" y="1739"/>
                </a:cubicBezTo>
                <a:cubicBezTo>
                  <a:pt x="316" y="1762"/>
                  <a:pt x="339" y="1784"/>
                  <a:pt x="363" y="1805"/>
                </a:cubicBezTo>
                <a:cubicBezTo>
                  <a:pt x="365" y="1807"/>
                  <a:pt x="366" y="1809"/>
                  <a:pt x="366" y="1811"/>
                </a:cubicBezTo>
                <a:cubicBezTo>
                  <a:pt x="366" y="1813"/>
                  <a:pt x="366" y="1815"/>
                  <a:pt x="364" y="1817"/>
                </a:cubicBezTo>
                <a:cubicBezTo>
                  <a:pt x="362" y="1819"/>
                  <a:pt x="360" y="1820"/>
                  <a:pt x="358" y="1820"/>
                </a:cubicBezTo>
                <a:close/>
                <a:moveTo>
                  <a:pt x="1815" y="1722"/>
                </a:moveTo>
                <a:cubicBezTo>
                  <a:pt x="1813" y="1722"/>
                  <a:pt x="1811" y="1721"/>
                  <a:pt x="1810" y="1720"/>
                </a:cubicBezTo>
                <a:cubicBezTo>
                  <a:pt x="1808" y="1719"/>
                  <a:pt x="1807" y="1716"/>
                  <a:pt x="1807" y="1714"/>
                </a:cubicBezTo>
                <a:cubicBezTo>
                  <a:pt x="1806" y="1712"/>
                  <a:pt x="1807" y="1710"/>
                  <a:pt x="1809" y="1708"/>
                </a:cubicBezTo>
                <a:cubicBezTo>
                  <a:pt x="1812" y="1705"/>
                  <a:pt x="1817" y="1704"/>
                  <a:pt x="1821" y="1707"/>
                </a:cubicBezTo>
                <a:cubicBezTo>
                  <a:pt x="1822" y="1709"/>
                  <a:pt x="1823" y="1711"/>
                  <a:pt x="1824" y="1713"/>
                </a:cubicBezTo>
                <a:cubicBezTo>
                  <a:pt x="1824" y="1715"/>
                  <a:pt x="1823" y="1717"/>
                  <a:pt x="1821" y="1719"/>
                </a:cubicBezTo>
                <a:cubicBezTo>
                  <a:pt x="1820" y="1721"/>
                  <a:pt x="1818" y="1722"/>
                  <a:pt x="1815" y="1722"/>
                </a:cubicBezTo>
                <a:close/>
                <a:moveTo>
                  <a:pt x="1833" y="1700"/>
                </a:moveTo>
                <a:cubicBezTo>
                  <a:pt x="1831" y="1700"/>
                  <a:pt x="1829" y="1700"/>
                  <a:pt x="1828" y="1699"/>
                </a:cubicBezTo>
                <a:cubicBezTo>
                  <a:pt x="1826" y="1697"/>
                  <a:pt x="1825" y="1695"/>
                  <a:pt x="1825" y="1693"/>
                </a:cubicBezTo>
                <a:cubicBezTo>
                  <a:pt x="1825" y="1691"/>
                  <a:pt x="1825" y="1688"/>
                  <a:pt x="1827" y="1687"/>
                </a:cubicBezTo>
                <a:cubicBezTo>
                  <a:pt x="1850" y="1658"/>
                  <a:pt x="1873" y="1627"/>
                  <a:pt x="1893" y="1596"/>
                </a:cubicBezTo>
                <a:cubicBezTo>
                  <a:pt x="1910" y="1570"/>
                  <a:pt x="1926" y="1542"/>
                  <a:pt x="1941" y="1514"/>
                </a:cubicBezTo>
                <a:cubicBezTo>
                  <a:pt x="1943" y="1510"/>
                  <a:pt x="1949" y="1508"/>
                  <a:pt x="1953" y="1510"/>
                </a:cubicBezTo>
                <a:cubicBezTo>
                  <a:pt x="1957" y="1513"/>
                  <a:pt x="1958" y="1518"/>
                  <a:pt x="1956" y="1522"/>
                </a:cubicBezTo>
                <a:cubicBezTo>
                  <a:pt x="1941" y="1550"/>
                  <a:pt x="1925" y="1578"/>
                  <a:pt x="1907" y="1605"/>
                </a:cubicBezTo>
                <a:cubicBezTo>
                  <a:pt x="1887" y="1637"/>
                  <a:pt x="1864" y="1668"/>
                  <a:pt x="1840" y="1697"/>
                </a:cubicBezTo>
                <a:cubicBezTo>
                  <a:pt x="1838" y="1699"/>
                  <a:pt x="1836" y="1700"/>
                  <a:pt x="1833" y="1700"/>
                </a:cubicBezTo>
                <a:close/>
                <a:moveTo>
                  <a:pt x="199" y="1644"/>
                </a:moveTo>
                <a:cubicBezTo>
                  <a:pt x="196" y="1644"/>
                  <a:pt x="194" y="1643"/>
                  <a:pt x="192" y="1640"/>
                </a:cubicBezTo>
                <a:cubicBezTo>
                  <a:pt x="191" y="1639"/>
                  <a:pt x="190" y="1636"/>
                  <a:pt x="191" y="1634"/>
                </a:cubicBezTo>
                <a:cubicBezTo>
                  <a:pt x="191" y="1632"/>
                  <a:pt x="192" y="1630"/>
                  <a:pt x="194" y="1629"/>
                </a:cubicBezTo>
                <a:cubicBezTo>
                  <a:pt x="198" y="1626"/>
                  <a:pt x="203" y="1627"/>
                  <a:pt x="206" y="1631"/>
                </a:cubicBezTo>
                <a:cubicBezTo>
                  <a:pt x="209" y="1634"/>
                  <a:pt x="208" y="1640"/>
                  <a:pt x="204" y="1642"/>
                </a:cubicBezTo>
                <a:cubicBezTo>
                  <a:pt x="202" y="1643"/>
                  <a:pt x="201" y="1644"/>
                  <a:pt x="199" y="1644"/>
                </a:cubicBezTo>
                <a:close/>
                <a:moveTo>
                  <a:pt x="183" y="1621"/>
                </a:moveTo>
                <a:cubicBezTo>
                  <a:pt x="180" y="1621"/>
                  <a:pt x="177" y="1619"/>
                  <a:pt x="176" y="1617"/>
                </a:cubicBezTo>
                <a:cubicBezTo>
                  <a:pt x="158" y="1590"/>
                  <a:pt x="141" y="1562"/>
                  <a:pt x="126" y="1534"/>
                </a:cubicBezTo>
                <a:cubicBezTo>
                  <a:pt x="125" y="1532"/>
                  <a:pt x="124" y="1530"/>
                  <a:pt x="125" y="1528"/>
                </a:cubicBezTo>
                <a:cubicBezTo>
                  <a:pt x="126" y="1525"/>
                  <a:pt x="127" y="1524"/>
                  <a:pt x="129" y="1523"/>
                </a:cubicBezTo>
                <a:cubicBezTo>
                  <a:pt x="133" y="1520"/>
                  <a:pt x="138" y="1522"/>
                  <a:pt x="141" y="1526"/>
                </a:cubicBezTo>
                <a:cubicBezTo>
                  <a:pt x="156" y="1554"/>
                  <a:pt x="172" y="1581"/>
                  <a:pt x="190" y="1608"/>
                </a:cubicBezTo>
                <a:cubicBezTo>
                  <a:pt x="192" y="1611"/>
                  <a:pt x="191" y="1617"/>
                  <a:pt x="188" y="1619"/>
                </a:cubicBezTo>
                <a:cubicBezTo>
                  <a:pt x="186" y="1620"/>
                  <a:pt x="185" y="1621"/>
                  <a:pt x="183" y="1621"/>
                </a:cubicBezTo>
                <a:close/>
                <a:moveTo>
                  <a:pt x="1962" y="1501"/>
                </a:moveTo>
                <a:cubicBezTo>
                  <a:pt x="1962" y="1501"/>
                  <a:pt x="1962" y="1501"/>
                  <a:pt x="1962" y="1501"/>
                </a:cubicBezTo>
                <a:cubicBezTo>
                  <a:pt x="1960" y="1501"/>
                  <a:pt x="1959" y="1501"/>
                  <a:pt x="1958" y="1500"/>
                </a:cubicBezTo>
                <a:cubicBezTo>
                  <a:pt x="1956" y="1499"/>
                  <a:pt x="1954" y="1498"/>
                  <a:pt x="1954" y="1495"/>
                </a:cubicBezTo>
                <a:cubicBezTo>
                  <a:pt x="1953" y="1493"/>
                  <a:pt x="1953" y="1491"/>
                  <a:pt x="1954" y="1489"/>
                </a:cubicBezTo>
                <a:cubicBezTo>
                  <a:pt x="1956" y="1485"/>
                  <a:pt x="1961" y="1483"/>
                  <a:pt x="1965" y="1485"/>
                </a:cubicBezTo>
                <a:cubicBezTo>
                  <a:pt x="1967" y="1486"/>
                  <a:pt x="1969" y="1488"/>
                  <a:pt x="1970" y="1490"/>
                </a:cubicBezTo>
                <a:cubicBezTo>
                  <a:pt x="1970" y="1492"/>
                  <a:pt x="1970" y="1494"/>
                  <a:pt x="1969" y="1496"/>
                </a:cubicBezTo>
                <a:cubicBezTo>
                  <a:pt x="1968" y="1499"/>
                  <a:pt x="1965" y="1501"/>
                  <a:pt x="1962" y="1501"/>
                </a:cubicBezTo>
                <a:close/>
                <a:moveTo>
                  <a:pt x="1974" y="1476"/>
                </a:moveTo>
                <a:cubicBezTo>
                  <a:pt x="1972" y="1476"/>
                  <a:pt x="1971" y="1475"/>
                  <a:pt x="1970" y="1475"/>
                </a:cubicBezTo>
                <a:cubicBezTo>
                  <a:pt x="1966" y="1473"/>
                  <a:pt x="1964" y="1468"/>
                  <a:pt x="1966" y="1464"/>
                </a:cubicBezTo>
                <a:cubicBezTo>
                  <a:pt x="1981" y="1430"/>
                  <a:pt x="1995" y="1396"/>
                  <a:pt x="2006" y="1361"/>
                </a:cubicBezTo>
                <a:cubicBezTo>
                  <a:pt x="2007" y="1360"/>
                  <a:pt x="2007" y="1360"/>
                  <a:pt x="2007" y="1360"/>
                </a:cubicBezTo>
                <a:cubicBezTo>
                  <a:pt x="2007" y="1360"/>
                  <a:pt x="2007" y="1360"/>
                  <a:pt x="2007" y="1359"/>
                </a:cubicBezTo>
                <a:cubicBezTo>
                  <a:pt x="2017" y="1329"/>
                  <a:pt x="2026" y="1298"/>
                  <a:pt x="2033" y="1267"/>
                </a:cubicBezTo>
                <a:cubicBezTo>
                  <a:pt x="2034" y="1263"/>
                  <a:pt x="2038" y="1260"/>
                  <a:pt x="2043" y="1261"/>
                </a:cubicBezTo>
                <a:cubicBezTo>
                  <a:pt x="2047" y="1262"/>
                  <a:pt x="2050" y="1267"/>
                  <a:pt x="2049" y="1271"/>
                </a:cubicBezTo>
                <a:cubicBezTo>
                  <a:pt x="2042" y="1303"/>
                  <a:pt x="2033" y="1334"/>
                  <a:pt x="2023" y="1365"/>
                </a:cubicBezTo>
                <a:cubicBezTo>
                  <a:pt x="2023" y="1365"/>
                  <a:pt x="2023" y="1365"/>
                  <a:pt x="2023" y="1365"/>
                </a:cubicBezTo>
                <a:cubicBezTo>
                  <a:pt x="2023" y="1366"/>
                  <a:pt x="2023" y="1366"/>
                  <a:pt x="2022" y="1366"/>
                </a:cubicBezTo>
                <a:cubicBezTo>
                  <a:pt x="2011" y="1402"/>
                  <a:pt x="1997" y="1437"/>
                  <a:pt x="1981" y="1471"/>
                </a:cubicBezTo>
                <a:cubicBezTo>
                  <a:pt x="1981" y="1471"/>
                  <a:pt x="1981" y="1471"/>
                  <a:pt x="1981" y="1471"/>
                </a:cubicBezTo>
                <a:cubicBezTo>
                  <a:pt x="1981" y="1471"/>
                  <a:pt x="1981" y="1471"/>
                  <a:pt x="1981" y="1471"/>
                </a:cubicBezTo>
                <a:cubicBezTo>
                  <a:pt x="1980" y="1474"/>
                  <a:pt x="1977" y="1476"/>
                  <a:pt x="1974" y="1476"/>
                </a:cubicBezTo>
                <a:close/>
                <a:moveTo>
                  <a:pt x="92" y="1454"/>
                </a:moveTo>
                <a:cubicBezTo>
                  <a:pt x="89" y="1454"/>
                  <a:pt x="86" y="1452"/>
                  <a:pt x="84" y="1449"/>
                </a:cubicBezTo>
                <a:cubicBezTo>
                  <a:pt x="70" y="1416"/>
                  <a:pt x="58" y="1382"/>
                  <a:pt x="47" y="1348"/>
                </a:cubicBezTo>
                <a:cubicBezTo>
                  <a:pt x="47" y="1348"/>
                  <a:pt x="47" y="1348"/>
                  <a:pt x="47" y="1348"/>
                </a:cubicBezTo>
                <a:cubicBezTo>
                  <a:pt x="46" y="1347"/>
                  <a:pt x="46" y="1347"/>
                  <a:pt x="46" y="1347"/>
                </a:cubicBezTo>
                <a:cubicBezTo>
                  <a:pt x="46" y="1345"/>
                  <a:pt x="46" y="1343"/>
                  <a:pt x="47" y="1341"/>
                </a:cubicBezTo>
                <a:cubicBezTo>
                  <a:pt x="48" y="1339"/>
                  <a:pt x="50" y="1337"/>
                  <a:pt x="52" y="1336"/>
                </a:cubicBezTo>
                <a:cubicBezTo>
                  <a:pt x="56" y="1335"/>
                  <a:pt x="61" y="1338"/>
                  <a:pt x="63" y="1342"/>
                </a:cubicBezTo>
                <a:cubicBezTo>
                  <a:pt x="73" y="1376"/>
                  <a:pt x="86" y="1410"/>
                  <a:pt x="100" y="1442"/>
                </a:cubicBezTo>
                <a:cubicBezTo>
                  <a:pt x="102" y="1447"/>
                  <a:pt x="100" y="1452"/>
                  <a:pt x="95" y="1454"/>
                </a:cubicBezTo>
                <a:cubicBezTo>
                  <a:pt x="94" y="1454"/>
                  <a:pt x="93" y="1454"/>
                  <a:pt x="92" y="1454"/>
                </a:cubicBezTo>
                <a:close/>
                <a:moveTo>
                  <a:pt x="47" y="1326"/>
                </a:moveTo>
                <a:cubicBezTo>
                  <a:pt x="43" y="1326"/>
                  <a:pt x="39" y="1323"/>
                  <a:pt x="38" y="1320"/>
                </a:cubicBezTo>
                <a:cubicBezTo>
                  <a:pt x="38" y="1320"/>
                  <a:pt x="38" y="1320"/>
                  <a:pt x="38" y="1320"/>
                </a:cubicBezTo>
                <a:cubicBezTo>
                  <a:pt x="38" y="1318"/>
                  <a:pt x="38" y="1315"/>
                  <a:pt x="39" y="1313"/>
                </a:cubicBezTo>
                <a:cubicBezTo>
                  <a:pt x="40" y="1311"/>
                  <a:pt x="42" y="1310"/>
                  <a:pt x="44" y="1309"/>
                </a:cubicBezTo>
                <a:cubicBezTo>
                  <a:pt x="49" y="1308"/>
                  <a:pt x="53" y="1311"/>
                  <a:pt x="55" y="1315"/>
                </a:cubicBezTo>
                <a:cubicBezTo>
                  <a:pt x="55" y="1317"/>
                  <a:pt x="55" y="1320"/>
                  <a:pt x="54" y="1322"/>
                </a:cubicBezTo>
                <a:cubicBezTo>
                  <a:pt x="53" y="1324"/>
                  <a:pt x="51" y="1325"/>
                  <a:pt x="49" y="1326"/>
                </a:cubicBezTo>
                <a:cubicBezTo>
                  <a:pt x="48" y="1326"/>
                  <a:pt x="47" y="1326"/>
                  <a:pt x="47" y="1326"/>
                </a:cubicBezTo>
                <a:close/>
                <a:moveTo>
                  <a:pt x="39" y="1299"/>
                </a:moveTo>
                <a:cubicBezTo>
                  <a:pt x="35" y="1299"/>
                  <a:pt x="32" y="1296"/>
                  <a:pt x="31" y="1292"/>
                </a:cubicBezTo>
                <a:cubicBezTo>
                  <a:pt x="23" y="1261"/>
                  <a:pt x="17" y="1229"/>
                  <a:pt x="12" y="1197"/>
                </a:cubicBezTo>
                <a:cubicBezTo>
                  <a:pt x="6" y="1160"/>
                  <a:pt x="2" y="1121"/>
                  <a:pt x="0" y="1084"/>
                </a:cubicBezTo>
                <a:cubicBezTo>
                  <a:pt x="0" y="1081"/>
                  <a:pt x="1" y="1079"/>
                  <a:pt x="3" y="1078"/>
                </a:cubicBezTo>
                <a:cubicBezTo>
                  <a:pt x="4" y="1076"/>
                  <a:pt x="6" y="1075"/>
                  <a:pt x="9" y="1075"/>
                </a:cubicBezTo>
                <a:cubicBezTo>
                  <a:pt x="13" y="1075"/>
                  <a:pt x="17" y="1078"/>
                  <a:pt x="17" y="1083"/>
                </a:cubicBezTo>
                <a:cubicBezTo>
                  <a:pt x="19" y="1120"/>
                  <a:pt x="23" y="1158"/>
                  <a:pt x="28" y="1195"/>
                </a:cubicBezTo>
                <a:cubicBezTo>
                  <a:pt x="28" y="1195"/>
                  <a:pt x="28" y="1195"/>
                  <a:pt x="28" y="1195"/>
                </a:cubicBezTo>
                <a:cubicBezTo>
                  <a:pt x="33" y="1226"/>
                  <a:pt x="40" y="1257"/>
                  <a:pt x="47" y="1288"/>
                </a:cubicBezTo>
                <a:cubicBezTo>
                  <a:pt x="49" y="1293"/>
                  <a:pt x="46" y="1297"/>
                  <a:pt x="41" y="1298"/>
                </a:cubicBezTo>
                <a:cubicBezTo>
                  <a:pt x="41" y="1298"/>
                  <a:pt x="40" y="1299"/>
                  <a:pt x="39" y="1299"/>
                </a:cubicBezTo>
                <a:close/>
                <a:moveTo>
                  <a:pt x="2047" y="1250"/>
                </a:moveTo>
                <a:cubicBezTo>
                  <a:pt x="2046" y="1250"/>
                  <a:pt x="2046" y="1250"/>
                  <a:pt x="2045" y="1250"/>
                </a:cubicBezTo>
                <a:cubicBezTo>
                  <a:pt x="2041" y="1249"/>
                  <a:pt x="2038" y="1245"/>
                  <a:pt x="2039" y="1240"/>
                </a:cubicBezTo>
                <a:cubicBezTo>
                  <a:pt x="2039" y="1240"/>
                  <a:pt x="2039" y="1240"/>
                  <a:pt x="2039" y="1240"/>
                </a:cubicBezTo>
                <a:cubicBezTo>
                  <a:pt x="2040" y="1235"/>
                  <a:pt x="2044" y="1232"/>
                  <a:pt x="2049" y="1233"/>
                </a:cubicBezTo>
                <a:cubicBezTo>
                  <a:pt x="2053" y="1234"/>
                  <a:pt x="2056" y="1239"/>
                  <a:pt x="2055" y="1243"/>
                </a:cubicBezTo>
                <a:cubicBezTo>
                  <a:pt x="2054" y="1247"/>
                  <a:pt x="2051" y="1250"/>
                  <a:pt x="2047" y="1250"/>
                </a:cubicBezTo>
                <a:close/>
                <a:moveTo>
                  <a:pt x="2052" y="1222"/>
                </a:moveTo>
                <a:cubicBezTo>
                  <a:pt x="2052" y="1222"/>
                  <a:pt x="2051" y="1222"/>
                  <a:pt x="2051" y="1222"/>
                </a:cubicBezTo>
                <a:cubicBezTo>
                  <a:pt x="2049" y="1222"/>
                  <a:pt x="2047" y="1221"/>
                  <a:pt x="2045" y="1219"/>
                </a:cubicBezTo>
                <a:cubicBezTo>
                  <a:pt x="2044" y="1217"/>
                  <a:pt x="2043" y="1215"/>
                  <a:pt x="2044" y="1212"/>
                </a:cubicBezTo>
                <a:cubicBezTo>
                  <a:pt x="2050" y="1176"/>
                  <a:pt x="2055" y="1138"/>
                  <a:pt x="2057" y="1101"/>
                </a:cubicBezTo>
                <a:cubicBezTo>
                  <a:pt x="2058" y="1080"/>
                  <a:pt x="2059" y="1059"/>
                  <a:pt x="2059" y="1038"/>
                </a:cubicBezTo>
                <a:cubicBezTo>
                  <a:pt x="2059" y="1027"/>
                  <a:pt x="2059" y="1016"/>
                  <a:pt x="2058" y="1006"/>
                </a:cubicBezTo>
                <a:cubicBezTo>
                  <a:pt x="2058" y="1001"/>
                  <a:pt x="2062" y="997"/>
                  <a:pt x="2067" y="997"/>
                </a:cubicBezTo>
                <a:cubicBezTo>
                  <a:pt x="2071" y="997"/>
                  <a:pt x="2075" y="1000"/>
                  <a:pt x="2075" y="1005"/>
                </a:cubicBezTo>
                <a:cubicBezTo>
                  <a:pt x="2076" y="1016"/>
                  <a:pt x="2076" y="1027"/>
                  <a:pt x="2076" y="1038"/>
                </a:cubicBezTo>
                <a:cubicBezTo>
                  <a:pt x="2076" y="1059"/>
                  <a:pt x="2075" y="1081"/>
                  <a:pt x="2074" y="1102"/>
                </a:cubicBezTo>
                <a:cubicBezTo>
                  <a:pt x="2072" y="1140"/>
                  <a:pt x="2067" y="1178"/>
                  <a:pt x="2061" y="1215"/>
                </a:cubicBezTo>
                <a:cubicBezTo>
                  <a:pt x="2061" y="1215"/>
                  <a:pt x="2061" y="1215"/>
                  <a:pt x="2061" y="1215"/>
                </a:cubicBezTo>
                <a:cubicBezTo>
                  <a:pt x="2060" y="1219"/>
                  <a:pt x="2056" y="1222"/>
                  <a:pt x="2052" y="1222"/>
                </a:cubicBezTo>
                <a:close/>
                <a:moveTo>
                  <a:pt x="8" y="1064"/>
                </a:moveTo>
                <a:cubicBezTo>
                  <a:pt x="8" y="1064"/>
                  <a:pt x="8" y="1064"/>
                  <a:pt x="8" y="1064"/>
                </a:cubicBezTo>
                <a:cubicBezTo>
                  <a:pt x="3" y="1064"/>
                  <a:pt x="0" y="1060"/>
                  <a:pt x="0" y="1055"/>
                </a:cubicBezTo>
                <a:cubicBezTo>
                  <a:pt x="0" y="1053"/>
                  <a:pt x="0" y="1051"/>
                  <a:pt x="2" y="1049"/>
                </a:cubicBezTo>
                <a:cubicBezTo>
                  <a:pt x="4" y="1048"/>
                  <a:pt x="6" y="1047"/>
                  <a:pt x="8" y="1047"/>
                </a:cubicBezTo>
                <a:cubicBezTo>
                  <a:pt x="8" y="1047"/>
                  <a:pt x="8" y="1047"/>
                  <a:pt x="8" y="1047"/>
                </a:cubicBezTo>
                <a:cubicBezTo>
                  <a:pt x="13" y="1047"/>
                  <a:pt x="16" y="1050"/>
                  <a:pt x="17" y="1055"/>
                </a:cubicBezTo>
                <a:cubicBezTo>
                  <a:pt x="17" y="1060"/>
                  <a:pt x="13" y="1063"/>
                  <a:pt x="8" y="1064"/>
                </a:cubicBezTo>
                <a:close/>
                <a:moveTo>
                  <a:pt x="8" y="1035"/>
                </a:moveTo>
                <a:cubicBezTo>
                  <a:pt x="8" y="1035"/>
                  <a:pt x="8" y="1035"/>
                  <a:pt x="8" y="1035"/>
                </a:cubicBezTo>
                <a:cubicBezTo>
                  <a:pt x="6" y="1035"/>
                  <a:pt x="4" y="1034"/>
                  <a:pt x="2" y="1033"/>
                </a:cubicBezTo>
                <a:cubicBezTo>
                  <a:pt x="0" y="1031"/>
                  <a:pt x="0" y="1029"/>
                  <a:pt x="0" y="1027"/>
                </a:cubicBezTo>
                <a:cubicBezTo>
                  <a:pt x="0" y="995"/>
                  <a:pt x="2" y="962"/>
                  <a:pt x="5" y="930"/>
                </a:cubicBezTo>
                <a:cubicBezTo>
                  <a:pt x="9" y="892"/>
                  <a:pt x="15" y="855"/>
                  <a:pt x="23" y="818"/>
                </a:cubicBezTo>
                <a:cubicBezTo>
                  <a:pt x="23" y="817"/>
                  <a:pt x="23" y="817"/>
                  <a:pt x="23" y="817"/>
                </a:cubicBezTo>
                <a:cubicBezTo>
                  <a:pt x="24" y="813"/>
                  <a:pt x="29" y="810"/>
                  <a:pt x="34" y="811"/>
                </a:cubicBezTo>
                <a:cubicBezTo>
                  <a:pt x="36" y="811"/>
                  <a:pt x="38" y="813"/>
                  <a:pt x="39" y="815"/>
                </a:cubicBezTo>
                <a:cubicBezTo>
                  <a:pt x="40" y="817"/>
                  <a:pt x="40" y="819"/>
                  <a:pt x="40" y="821"/>
                </a:cubicBezTo>
                <a:cubicBezTo>
                  <a:pt x="32" y="857"/>
                  <a:pt x="26" y="895"/>
                  <a:pt x="22" y="932"/>
                </a:cubicBezTo>
                <a:cubicBezTo>
                  <a:pt x="19" y="963"/>
                  <a:pt x="17" y="995"/>
                  <a:pt x="17" y="1027"/>
                </a:cubicBezTo>
                <a:cubicBezTo>
                  <a:pt x="16" y="1032"/>
                  <a:pt x="13" y="1035"/>
                  <a:pt x="8" y="1035"/>
                </a:cubicBezTo>
                <a:close/>
                <a:moveTo>
                  <a:pt x="2066" y="986"/>
                </a:moveTo>
                <a:cubicBezTo>
                  <a:pt x="2061" y="986"/>
                  <a:pt x="2057" y="982"/>
                  <a:pt x="2057" y="978"/>
                </a:cubicBezTo>
                <a:cubicBezTo>
                  <a:pt x="2057" y="975"/>
                  <a:pt x="2058" y="973"/>
                  <a:pt x="2059" y="972"/>
                </a:cubicBezTo>
                <a:cubicBezTo>
                  <a:pt x="2061" y="970"/>
                  <a:pt x="2063" y="969"/>
                  <a:pt x="2065" y="969"/>
                </a:cubicBezTo>
                <a:cubicBezTo>
                  <a:pt x="2070" y="968"/>
                  <a:pt x="2074" y="972"/>
                  <a:pt x="2074" y="976"/>
                </a:cubicBezTo>
                <a:cubicBezTo>
                  <a:pt x="2074" y="977"/>
                  <a:pt x="2074" y="977"/>
                  <a:pt x="2074" y="977"/>
                </a:cubicBezTo>
                <a:cubicBezTo>
                  <a:pt x="2074" y="981"/>
                  <a:pt x="2071" y="985"/>
                  <a:pt x="2066" y="986"/>
                </a:cubicBezTo>
                <a:cubicBezTo>
                  <a:pt x="2066" y="986"/>
                  <a:pt x="2066" y="986"/>
                  <a:pt x="2066" y="986"/>
                </a:cubicBezTo>
                <a:close/>
                <a:moveTo>
                  <a:pt x="2064" y="957"/>
                </a:moveTo>
                <a:cubicBezTo>
                  <a:pt x="2059" y="957"/>
                  <a:pt x="2055" y="954"/>
                  <a:pt x="2055" y="950"/>
                </a:cubicBezTo>
                <a:cubicBezTo>
                  <a:pt x="2052" y="913"/>
                  <a:pt x="2047" y="875"/>
                  <a:pt x="2039" y="839"/>
                </a:cubicBezTo>
                <a:cubicBezTo>
                  <a:pt x="2033" y="808"/>
                  <a:pt x="2025" y="777"/>
                  <a:pt x="2016" y="746"/>
                </a:cubicBezTo>
                <a:cubicBezTo>
                  <a:pt x="2016" y="744"/>
                  <a:pt x="2016" y="742"/>
                  <a:pt x="2017" y="740"/>
                </a:cubicBezTo>
                <a:cubicBezTo>
                  <a:pt x="2018" y="738"/>
                  <a:pt x="2020" y="736"/>
                  <a:pt x="2022" y="736"/>
                </a:cubicBezTo>
                <a:cubicBezTo>
                  <a:pt x="2026" y="734"/>
                  <a:pt x="2031" y="737"/>
                  <a:pt x="2032" y="741"/>
                </a:cubicBezTo>
                <a:cubicBezTo>
                  <a:pt x="2042" y="772"/>
                  <a:pt x="2050" y="804"/>
                  <a:pt x="2056" y="835"/>
                </a:cubicBezTo>
                <a:cubicBezTo>
                  <a:pt x="2063" y="873"/>
                  <a:pt x="2069" y="911"/>
                  <a:pt x="2072" y="948"/>
                </a:cubicBezTo>
                <a:cubicBezTo>
                  <a:pt x="2072" y="953"/>
                  <a:pt x="2069" y="957"/>
                  <a:pt x="2064" y="957"/>
                </a:cubicBezTo>
                <a:cubicBezTo>
                  <a:pt x="2064" y="957"/>
                  <a:pt x="2064" y="957"/>
                  <a:pt x="2064" y="957"/>
                </a:cubicBezTo>
                <a:close/>
                <a:moveTo>
                  <a:pt x="38" y="800"/>
                </a:moveTo>
                <a:cubicBezTo>
                  <a:pt x="37" y="800"/>
                  <a:pt x="37" y="800"/>
                  <a:pt x="36" y="800"/>
                </a:cubicBezTo>
                <a:cubicBezTo>
                  <a:pt x="32" y="799"/>
                  <a:pt x="29" y="794"/>
                  <a:pt x="30" y="790"/>
                </a:cubicBezTo>
                <a:cubicBezTo>
                  <a:pt x="30" y="788"/>
                  <a:pt x="30" y="788"/>
                  <a:pt x="30" y="788"/>
                </a:cubicBezTo>
                <a:cubicBezTo>
                  <a:pt x="30" y="788"/>
                  <a:pt x="30" y="788"/>
                  <a:pt x="30" y="788"/>
                </a:cubicBezTo>
                <a:cubicBezTo>
                  <a:pt x="32" y="785"/>
                  <a:pt x="36" y="782"/>
                  <a:pt x="40" y="783"/>
                </a:cubicBezTo>
                <a:cubicBezTo>
                  <a:pt x="42" y="784"/>
                  <a:pt x="44" y="785"/>
                  <a:pt x="45" y="787"/>
                </a:cubicBezTo>
                <a:cubicBezTo>
                  <a:pt x="47" y="789"/>
                  <a:pt x="47" y="791"/>
                  <a:pt x="46" y="794"/>
                </a:cubicBezTo>
                <a:cubicBezTo>
                  <a:pt x="45" y="797"/>
                  <a:pt x="42" y="800"/>
                  <a:pt x="38" y="800"/>
                </a:cubicBezTo>
                <a:close/>
                <a:moveTo>
                  <a:pt x="45" y="773"/>
                </a:moveTo>
                <a:cubicBezTo>
                  <a:pt x="45" y="773"/>
                  <a:pt x="44" y="773"/>
                  <a:pt x="43" y="772"/>
                </a:cubicBezTo>
                <a:cubicBezTo>
                  <a:pt x="41" y="772"/>
                  <a:pt x="39" y="770"/>
                  <a:pt x="38" y="768"/>
                </a:cubicBezTo>
                <a:cubicBezTo>
                  <a:pt x="37" y="766"/>
                  <a:pt x="36" y="764"/>
                  <a:pt x="37" y="762"/>
                </a:cubicBezTo>
                <a:cubicBezTo>
                  <a:pt x="46" y="731"/>
                  <a:pt x="56" y="700"/>
                  <a:pt x="67" y="670"/>
                </a:cubicBezTo>
                <a:cubicBezTo>
                  <a:pt x="67" y="670"/>
                  <a:pt x="67" y="670"/>
                  <a:pt x="67" y="670"/>
                </a:cubicBezTo>
                <a:cubicBezTo>
                  <a:pt x="67" y="670"/>
                  <a:pt x="67" y="670"/>
                  <a:pt x="67" y="670"/>
                </a:cubicBezTo>
                <a:cubicBezTo>
                  <a:pt x="68" y="669"/>
                  <a:pt x="68" y="669"/>
                  <a:pt x="68" y="669"/>
                </a:cubicBezTo>
                <a:cubicBezTo>
                  <a:pt x="68" y="668"/>
                  <a:pt x="68" y="667"/>
                  <a:pt x="69" y="666"/>
                </a:cubicBezTo>
                <a:cubicBezTo>
                  <a:pt x="82" y="632"/>
                  <a:pt x="97" y="598"/>
                  <a:pt x="113" y="566"/>
                </a:cubicBezTo>
                <a:cubicBezTo>
                  <a:pt x="115" y="562"/>
                  <a:pt x="121" y="560"/>
                  <a:pt x="125" y="562"/>
                </a:cubicBezTo>
                <a:cubicBezTo>
                  <a:pt x="129" y="564"/>
                  <a:pt x="131" y="569"/>
                  <a:pt x="129" y="573"/>
                </a:cubicBezTo>
                <a:cubicBezTo>
                  <a:pt x="112" y="605"/>
                  <a:pt x="97" y="638"/>
                  <a:pt x="85" y="672"/>
                </a:cubicBezTo>
                <a:cubicBezTo>
                  <a:pt x="84" y="672"/>
                  <a:pt x="84" y="673"/>
                  <a:pt x="84" y="674"/>
                </a:cubicBezTo>
                <a:cubicBezTo>
                  <a:pt x="84" y="675"/>
                  <a:pt x="83" y="675"/>
                  <a:pt x="83" y="676"/>
                </a:cubicBezTo>
                <a:cubicBezTo>
                  <a:pt x="72" y="706"/>
                  <a:pt x="62" y="736"/>
                  <a:pt x="53" y="767"/>
                </a:cubicBezTo>
                <a:cubicBezTo>
                  <a:pt x="52" y="770"/>
                  <a:pt x="49" y="773"/>
                  <a:pt x="45" y="773"/>
                </a:cubicBezTo>
                <a:close/>
                <a:moveTo>
                  <a:pt x="2016" y="725"/>
                </a:moveTo>
                <a:cubicBezTo>
                  <a:pt x="2012" y="725"/>
                  <a:pt x="2009" y="723"/>
                  <a:pt x="2008" y="719"/>
                </a:cubicBezTo>
                <a:cubicBezTo>
                  <a:pt x="2007" y="717"/>
                  <a:pt x="2007" y="715"/>
                  <a:pt x="2008" y="713"/>
                </a:cubicBezTo>
                <a:cubicBezTo>
                  <a:pt x="2009" y="711"/>
                  <a:pt x="2011" y="709"/>
                  <a:pt x="2013" y="709"/>
                </a:cubicBezTo>
                <a:cubicBezTo>
                  <a:pt x="2018" y="707"/>
                  <a:pt x="2023" y="710"/>
                  <a:pt x="2024" y="714"/>
                </a:cubicBezTo>
                <a:cubicBezTo>
                  <a:pt x="2025" y="719"/>
                  <a:pt x="2023" y="723"/>
                  <a:pt x="2019" y="725"/>
                </a:cubicBezTo>
                <a:cubicBezTo>
                  <a:pt x="2018" y="725"/>
                  <a:pt x="2017" y="725"/>
                  <a:pt x="2016" y="725"/>
                </a:cubicBezTo>
                <a:close/>
                <a:moveTo>
                  <a:pt x="2007" y="698"/>
                </a:moveTo>
                <a:cubicBezTo>
                  <a:pt x="2003" y="698"/>
                  <a:pt x="2000" y="696"/>
                  <a:pt x="1999" y="693"/>
                </a:cubicBezTo>
                <a:cubicBezTo>
                  <a:pt x="1986" y="659"/>
                  <a:pt x="1972" y="625"/>
                  <a:pt x="1956" y="592"/>
                </a:cubicBezTo>
                <a:cubicBezTo>
                  <a:pt x="1956" y="591"/>
                  <a:pt x="1956" y="591"/>
                  <a:pt x="1956" y="591"/>
                </a:cubicBezTo>
                <a:cubicBezTo>
                  <a:pt x="1956" y="591"/>
                  <a:pt x="1955" y="590"/>
                  <a:pt x="1955" y="590"/>
                </a:cubicBezTo>
                <a:cubicBezTo>
                  <a:pt x="1941" y="561"/>
                  <a:pt x="1926" y="533"/>
                  <a:pt x="1909" y="506"/>
                </a:cubicBezTo>
                <a:cubicBezTo>
                  <a:pt x="1907" y="502"/>
                  <a:pt x="1908" y="497"/>
                  <a:pt x="1912" y="494"/>
                </a:cubicBezTo>
                <a:cubicBezTo>
                  <a:pt x="1916" y="492"/>
                  <a:pt x="1921" y="493"/>
                  <a:pt x="1924" y="497"/>
                </a:cubicBezTo>
                <a:cubicBezTo>
                  <a:pt x="1940" y="525"/>
                  <a:pt x="1956" y="553"/>
                  <a:pt x="1970" y="582"/>
                </a:cubicBezTo>
                <a:cubicBezTo>
                  <a:pt x="1970" y="582"/>
                  <a:pt x="1971" y="583"/>
                  <a:pt x="1971" y="583"/>
                </a:cubicBezTo>
                <a:cubicBezTo>
                  <a:pt x="1971" y="584"/>
                  <a:pt x="1971" y="584"/>
                  <a:pt x="1971" y="584"/>
                </a:cubicBezTo>
                <a:cubicBezTo>
                  <a:pt x="1988" y="618"/>
                  <a:pt x="2002" y="652"/>
                  <a:pt x="2015" y="687"/>
                </a:cubicBezTo>
                <a:cubicBezTo>
                  <a:pt x="2015" y="687"/>
                  <a:pt x="2015" y="687"/>
                  <a:pt x="2015" y="687"/>
                </a:cubicBezTo>
                <a:cubicBezTo>
                  <a:pt x="2015" y="689"/>
                  <a:pt x="2015" y="692"/>
                  <a:pt x="2014" y="694"/>
                </a:cubicBezTo>
                <a:cubicBezTo>
                  <a:pt x="2013" y="696"/>
                  <a:pt x="2012" y="697"/>
                  <a:pt x="2010" y="698"/>
                </a:cubicBezTo>
                <a:cubicBezTo>
                  <a:pt x="2009" y="698"/>
                  <a:pt x="2008" y="698"/>
                  <a:pt x="2007" y="698"/>
                </a:cubicBezTo>
                <a:close/>
                <a:moveTo>
                  <a:pt x="134" y="553"/>
                </a:moveTo>
                <a:cubicBezTo>
                  <a:pt x="133" y="553"/>
                  <a:pt x="131" y="553"/>
                  <a:pt x="130" y="552"/>
                </a:cubicBezTo>
                <a:cubicBezTo>
                  <a:pt x="128" y="551"/>
                  <a:pt x="127" y="549"/>
                  <a:pt x="126" y="547"/>
                </a:cubicBezTo>
                <a:cubicBezTo>
                  <a:pt x="125" y="545"/>
                  <a:pt x="126" y="542"/>
                  <a:pt x="127" y="540"/>
                </a:cubicBezTo>
                <a:cubicBezTo>
                  <a:pt x="129" y="536"/>
                  <a:pt x="134" y="535"/>
                  <a:pt x="138" y="537"/>
                </a:cubicBezTo>
                <a:cubicBezTo>
                  <a:pt x="142" y="539"/>
                  <a:pt x="144" y="544"/>
                  <a:pt x="142" y="549"/>
                </a:cubicBezTo>
                <a:cubicBezTo>
                  <a:pt x="140" y="551"/>
                  <a:pt x="137" y="553"/>
                  <a:pt x="134" y="553"/>
                </a:cubicBezTo>
                <a:close/>
                <a:moveTo>
                  <a:pt x="148" y="528"/>
                </a:moveTo>
                <a:cubicBezTo>
                  <a:pt x="147" y="528"/>
                  <a:pt x="145" y="528"/>
                  <a:pt x="144" y="527"/>
                </a:cubicBezTo>
                <a:cubicBezTo>
                  <a:pt x="140" y="525"/>
                  <a:pt x="138" y="520"/>
                  <a:pt x="141" y="516"/>
                </a:cubicBezTo>
                <a:cubicBezTo>
                  <a:pt x="157" y="488"/>
                  <a:pt x="175" y="460"/>
                  <a:pt x="193" y="434"/>
                </a:cubicBezTo>
                <a:cubicBezTo>
                  <a:pt x="215" y="403"/>
                  <a:pt x="239" y="373"/>
                  <a:pt x="265" y="345"/>
                </a:cubicBezTo>
                <a:cubicBezTo>
                  <a:pt x="268" y="342"/>
                  <a:pt x="273" y="342"/>
                  <a:pt x="277" y="345"/>
                </a:cubicBezTo>
                <a:cubicBezTo>
                  <a:pt x="280" y="348"/>
                  <a:pt x="280" y="353"/>
                  <a:pt x="277" y="357"/>
                </a:cubicBezTo>
                <a:cubicBezTo>
                  <a:pt x="252" y="384"/>
                  <a:pt x="229" y="414"/>
                  <a:pt x="207" y="444"/>
                </a:cubicBezTo>
                <a:cubicBezTo>
                  <a:pt x="189" y="470"/>
                  <a:pt x="171" y="497"/>
                  <a:pt x="155" y="524"/>
                </a:cubicBezTo>
                <a:cubicBezTo>
                  <a:pt x="154" y="527"/>
                  <a:pt x="151" y="528"/>
                  <a:pt x="148" y="528"/>
                </a:cubicBezTo>
                <a:close/>
                <a:moveTo>
                  <a:pt x="1901" y="486"/>
                </a:moveTo>
                <a:cubicBezTo>
                  <a:pt x="1899" y="486"/>
                  <a:pt x="1896" y="485"/>
                  <a:pt x="1895" y="483"/>
                </a:cubicBezTo>
                <a:cubicBezTo>
                  <a:pt x="1895" y="483"/>
                  <a:pt x="1895" y="483"/>
                  <a:pt x="1895" y="483"/>
                </a:cubicBezTo>
                <a:cubicBezTo>
                  <a:pt x="1894" y="482"/>
                  <a:pt x="1894" y="482"/>
                  <a:pt x="1894" y="482"/>
                </a:cubicBezTo>
                <a:cubicBezTo>
                  <a:pt x="1892" y="478"/>
                  <a:pt x="1893" y="473"/>
                  <a:pt x="1897" y="470"/>
                </a:cubicBezTo>
                <a:cubicBezTo>
                  <a:pt x="1901" y="468"/>
                  <a:pt x="1906" y="469"/>
                  <a:pt x="1908" y="473"/>
                </a:cubicBezTo>
                <a:cubicBezTo>
                  <a:pt x="1911" y="477"/>
                  <a:pt x="1910" y="482"/>
                  <a:pt x="1906" y="485"/>
                </a:cubicBezTo>
                <a:cubicBezTo>
                  <a:pt x="1905" y="486"/>
                  <a:pt x="1903" y="486"/>
                  <a:pt x="1901" y="486"/>
                </a:cubicBezTo>
                <a:close/>
                <a:moveTo>
                  <a:pt x="1886" y="463"/>
                </a:moveTo>
                <a:cubicBezTo>
                  <a:pt x="1883" y="463"/>
                  <a:pt x="1880" y="461"/>
                  <a:pt x="1879" y="459"/>
                </a:cubicBezTo>
                <a:cubicBezTo>
                  <a:pt x="1857" y="428"/>
                  <a:pt x="1834" y="398"/>
                  <a:pt x="1810" y="370"/>
                </a:cubicBezTo>
                <a:cubicBezTo>
                  <a:pt x="1789" y="346"/>
                  <a:pt x="1767" y="323"/>
                  <a:pt x="1744" y="301"/>
                </a:cubicBezTo>
                <a:cubicBezTo>
                  <a:pt x="1743" y="299"/>
                  <a:pt x="1742" y="297"/>
                  <a:pt x="1742" y="295"/>
                </a:cubicBezTo>
                <a:cubicBezTo>
                  <a:pt x="1742" y="293"/>
                  <a:pt x="1743" y="291"/>
                  <a:pt x="1744" y="289"/>
                </a:cubicBezTo>
                <a:cubicBezTo>
                  <a:pt x="1747" y="286"/>
                  <a:pt x="1753" y="286"/>
                  <a:pt x="1756" y="289"/>
                </a:cubicBezTo>
                <a:cubicBezTo>
                  <a:pt x="1779" y="311"/>
                  <a:pt x="1802" y="335"/>
                  <a:pt x="1823" y="359"/>
                </a:cubicBezTo>
                <a:cubicBezTo>
                  <a:pt x="1848" y="388"/>
                  <a:pt x="1871" y="418"/>
                  <a:pt x="1893" y="449"/>
                </a:cubicBezTo>
                <a:cubicBezTo>
                  <a:pt x="1895" y="453"/>
                  <a:pt x="1894" y="458"/>
                  <a:pt x="1890" y="461"/>
                </a:cubicBezTo>
                <a:cubicBezTo>
                  <a:pt x="1889" y="462"/>
                  <a:pt x="1887" y="463"/>
                  <a:pt x="1886" y="463"/>
                </a:cubicBezTo>
                <a:close/>
                <a:moveTo>
                  <a:pt x="290" y="339"/>
                </a:moveTo>
                <a:cubicBezTo>
                  <a:pt x="288" y="339"/>
                  <a:pt x="286" y="338"/>
                  <a:pt x="284" y="336"/>
                </a:cubicBezTo>
                <a:cubicBezTo>
                  <a:pt x="281" y="333"/>
                  <a:pt x="281" y="328"/>
                  <a:pt x="284" y="324"/>
                </a:cubicBezTo>
                <a:cubicBezTo>
                  <a:pt x="287" y="321"/>
                  <a:pt x="293" y="321"/>
                  <a:pt x="296" y="324"/>
                </a:cubicBezTo>
                <a:cubicBezTo>
                  <a:pt x="298" y="325"/>
                  <a:pt x="298" y="328"/>
                  <a:pt x="299" y="330"/>
                </a:cubicBezTo>
                <a:cubicBezTo>
                  <a:pt x="299" y="332"/>
                  <a:pt x="298" y="334"/>
                  <a:pt x="296" y="336"/>
                </a:cubicBezTo>
                <a:cubicBezTo>
                  <a:pt x="295" y="338"/>
                  <a:pt x="292" y="339"/>
                  <a:pt x="290" y="339"/>
                </a:cubicBezTo>
                <a:close/>
                <a:moveTo>
                  <a:pt x="310" y="318"/>
                </a:moveTo>
                <a:cubicBezTo>
                  <a:pt x="308" y="318"/>
                  <a:pt x="305" y="317"/>
                  <a:pt x="304" y="316"/>
                </a:cubicBezTo>
                <a:cubicBezTo>
                  <a:pt x="300" y="312"/>
                  <a:pt x="300" y="307"/>
                  <a:pt x="304" y="304"/>
                </a:cubicBezTo>
                <a:cubicBezTo>
                  <a:pt x="327" y="281"/>
                  <a:pt x="351" y="259"/>
                  <a:pt x="376" y="239"/>
                </a:cubicBezTo>
                <a:cubicBezTo>
                  <a:pt x="405" y="215"/>
                  <a:pt x="436" y="192"/>
                  <a:pt x="467" y="171"/>
                </a:cubicBezTo>
                <a:cubicBezTo>
                  <a:pt x="468" y="171"/>
                  <a:pt x="468" y="171"/>
                  <a:pt x="468" y="171"/>
                </a:cubicBezTo>
                <a:cubicBezTo>
                  <a:pt x="468" y="171"/>
                  <a:pt x="468" y="171"/>
                  <a:pt x="468" y="171"/>
                </a:cubicBezTo>
                <a:cubicBezTo>
                  <a:pt x="471" y="168"/>
                  <a:pt x="477" y="170"/>
                  <a:pt x="479" y="173"/>
                </a:cubicBezTo>
                <a:cubicBezTo>
                  <a:pt x="482" y="177"/>
                  <a:pt x="481" y="183"/>
                  <a:pt x="477" y="185"/>
                </a:cubicBezTo>
                <a:cubicBezTo>
                  <a:pt x="445" y="206"/>
                  <a:pt x="415" y="228"/>
                  <a:pt x="386" y="252"/>
                </a:cubicBezTo>
                <a:cubicBezTo>
                  <a:pt x="362" y="272"/>
                  <a:pt x="338" y="293"/>
                  <a:pt x="316" y="316"/>
                </a:cubicBezTo>
                <a:cubicBezTo>
                  <a:pt x="314" y="317"/>
                  <a:pt x="312" y="318"/>
                  <a:pt x="310" y="318"/>
                </a:cubicBezTo>
                <a:close/>
                <a:moveTo>
                  <a:pt x="1730" y="284"/>
                </a:moveTo>
                <a:cubicBezTo>
                  <a:pt x="1728" y="284"/>
                  <a:pt x="1725" y="283"/>
                  <a:pt x="1724" y="282"/>
                </a:cubicBezTo>
                <a:cubicBezTo>
                  <a:pt x="1722" y="280"/>
                  <a:pt x="1721" y="278"/>
                  <a:pt x="1721" y="276"/>
                </a:cubicBezTo>
                <a:cubicBezTo>
                  <a:pt x="1721" y="274"/>
                  <a:pt x="1722" y="272"/>
                  <a:pt x="1723" y="270"/>
                </a:cubicBezTo>
                <a:cubicBezTo>
                  <a:pt x="1726" y="267"/>
                  <a:pt x="1732" y="266"/>
                  <a:pt x="1735" y="269"/>
                </a:cubicBezTo>
                <a:cubicBezTo>
                  <a:pt x="1737" y="271"/>
                  <a:pt x="1738" y="273"/>
                  <a:pt x="1738" y="275"/>
                </a:cubicBezTo>
                <a:cubicBezTo>
                  <a:pt x="1738" y="277"/>
                  <a:pt x="1737" y="280"/>
                  <a:pt x="1736" y="281"/>
                </a:cubicBezTo>
                <a:cubicBezTo>
                  <a:pt x="1734" y="283"/>
                  <a:pt x="1732" y="284"/>
                  <a:pt x="1730" y="284"/>
                </a:cubicBezTo>
                <a:close/>
                <a:moveTo>
                  <a:pt x="1708" y="265"/>
                </a:moveTo>
                <a:cubicBezTo>
                  <a:pt x="1706" y="265"/>
                  <a:pt x="1704" y="265"/>
                  <a:pt x="1703" y="263"/>
                </a:cubicBezTo>
                <a:cubicBezTo>
                  <a:pt x="1675" y="239"/>
                  <a:pt x="1645" y="216"/>
                  <a:pt x="1614" y="195"/>
                </a:cubicBezTo>
                <a:cubicBezTo>
                  <a:pt x="1614" y="195"/>
                  <a:pt x="1614" y="195"/>
                  <a:pt x="1614" y="195"/>
                </a:cubicBezTo>
                <a:cubicBezTo>
                  <a:pt x="1614" y="195"/>
                  <a:pt x="1614" y="195"/>
                  <a:pt x="1614" y="195"/>
                </a:cubicBezTo>
                <a:cubicBezTo>
                  <a:pt x="1588" y="177"/>
                  <a:pt x="1560" y="160"/>
                  <a:pt x="1533" y="145"/>
                </a:cubicBezTo>
                <a:cubicBezTo>
                  <a:pt x="1529" y="143"/>
                  <a:pt x="1527" y="138"/>
                  <a:pt x="1529" y="134"/>
                </a:cubicBezTo>
                <a:cubicBezTo>
                  <a:pt x="1532" y="130"/>
                  <a:pt x="1537" y="128"/>
                  <a:pt x="1541" y="130"/>
                </a:cubicBezTo>
                <a:cubicBezTo>
                  <a:pt x="1569" y="146"/>
                  <a:pt x="1597" y="163"/>
                  <a:pt x="1623" y="181"/>
                </a:cubicBezTo>
                <a:cubicBezTo>
                  <a:pt x="1655" y="202"/>
                  <a:pt x="1685" y="226"/>
                  <a:pt x="1714" y="250"/>
                </a:cubicBezTo>
                <a:cubicBezTo>
                  <a:pt x="1716" y="252"/>
                  <a:pt x="1717" y="254"/>
                  <a:pt x="1717" y="256"/>
                </a:cubicBezTo>
                <a:cubicBezTo>
                  <a:pt x="1717" y="259"/>
                  <a:pt x="1716" y="261"/>
                  <a:pt x="1715" y="262"/>
                </a:cubicBezTo>
                <a:cubicBezTo>
                  <a:pt x="1713" y="264"/>
                  <a:pt x="1711" y="265"/>
                  <a:pt x="1708" y="265"/>
                </a:cubicBezTo>
                <a:close/>
                <a:moveTo>
                  <a:pt x="496" y="171"/>
                </a:moveTo>
                <a:cubicBezTo>
                  <a:pt x="493" y="171"/>
                  <a:pt x="490" y="170"/>
                  <a:pt x="489" y="167"/>
                </a:cubicBezTo>
                <a:cubicBezTo>
                  <a:pt x="487" y="165"/>
                  <a:pt x="487" y="163"/>
                  <a:pt x="488" y="161"/>
                </a:cubicBezTo>
                <a:cubicBezTo>
                  <a:pt x="488" y="159"/>
                  <a:pt x="489" y="157"/>
                  <a:pt x="491" y="156"/>
                </a:cubicBezTo>
                <a:cubicBezTo>
                  <a:pt x="495" y="153"/>
                  <a:pt x="501" y="155"/>
                  <a:pt x="503" y="158"/>
                </a:cubicBezTo>
                <a:cubicBezTo>
                  <a:pt x="504" y="160"/>
                  <a:pt x="505" y="163"/>
                  <a:pt x="504" y="165"/>
                </a:cubicBezTo>
                <a:cubicBezTo>
                  <a:pt x="504" y="167"/>
                  <a:pt x="502" y="169"/>
                  <a:pt x="500" y="170"/>
                </a:cubicBezTo>
                <a:cubicBezTo>
                  <a:pt x="499" y="171"/>
                  <a:pt x="497" y="171"/>
                  <a:pt x="496" y="171"/>
                </a:cubicBezTo>
                <a:close/>
                <a:moveTo>
                  <a:pt x="520" y="157"/>
                </a:moveTo>
                <a:cubicBezTo>
                  <a:pt x="517" y="157"/>
                  <a:pt x="514" y="155"/>
                  <a:pt x="513" y="153"/>
                </a:cubicBezTo>
                <a:cubicBezTo>
                  <a:pt x="512" y="151"/>
                  <a:pt x="511" y="148"/>
                  <a:pt x="512" y="146"/>
                </a:cubicBezTo>
                <a:cubicBezTo>
                  <a:pt x="512" y="144"/>
                  <a:pt x="514" y="142"/>
                  <a:pt x="516" y="141"/>
                </a:cubicBezTo>
                <a:cubicBezTo>
                  <a:pt x="544" y="125"/>
                  <a:pt x="573" y="110"/>
                  <a:pt x="602" y="96"/>
                </a:cubicBezTo>
                <a:cubicBezTo>
                  <a:pt x="602" y="96"/>
                  <a:pt x="603" y="96"/>
                  <a:pt x="604" y="95"/>
                </a:cubicBezTo>
                <a:cubicBezTo>
                  <a:pt x="605" y="95"/>
                  <a:pt x="605" y="95"/>
                  <a:pt x="605" y="95"/>
                </a:cubicBezTo>
                <a:cubicBezTo>
                  <a:pt x="638" y="79"/>
                  <a:pt x="673" y="66"/>
                  <a:pt x="708" y="54"/>
                </a:cubicBezTo>
                <a:cubicBezTo>
                  <a:pt x="712" y="53"/>
                  <a:pt x="717" y="55"/>
                  <a:pt x="718" y="59"/>
                </a:cubicBezTo>
                <a:cubicBezTo>
                  <a:pt x="720" y="64"/>
                  <a:pt x="718" y="69"/>
                  <a:pt x="713" y="70"/>
                </a:cubicBezTo>
                <a:cubicBezTo>
                  <a:pt x="679" y="82"/>
                  <a:pt x="645" y="95"/>
                  <a:pt x="612" y="110"/>
                </a:cubicBezTo>
                <a:cubicBezTo>
                  <a:pt x="611" y="110"/>
                  <a:pt x="611" y="111"/>
                  <a:pt x="610" y="111"/>
                </a:cubicBezTo>
                <a:cubicBezTo>
                  <a:pt x="609" y="112"/>
                  <a:pt x="609" y="112"/>
                  <a:pt x="609" y="112"/>
                </a:cubicBezTo>
                <a:cubicBezTo>
                  <a:pt x="609" y="112"/>
                  <a:pt x="609" y="112"/>
                  <a:pt x="609" y="112"/>
                </a:cubicBezTo>
                <a:cubicBezTo>
                  <a:pt x="609" y="112"/>
                  <a:pt x="609" y="112"/>
                  <a:pt x="609" y="112"/>
                </a:cubicBezTo>
                <a:cubicBezTo>
                  <a:pt x="580" y="125"/>
                  <a:pt x="552" y="140"/>
                  <a:pt x="524" y="156"/>
                </a:cubicBezTo>
                <a:cubicBezTo>
                  <a:pt x="523" y="156"/>
                  <a:pt x="522" y="157"/>
                  <a:pt x="520" y="157"/>
                </a:cubicBezTo>
                <a:close/>
                <a:moveTo>
                  <a:pt x="1512" y="133"/>
                </a:moveTo>
                <a:cubicBezTo>
                  <a:pt x="1511" y="133"/>
                  <a:pt x="1509" y="133"/>
                  <a:pt x="1508" y="132"/>
                </a:cubicBezTo>
                <a:cubicBezTo>
                  <a:pt x="1506" y="131"/>
                  <a:pt x="1504" y="129"/>
                  <a:pt x="1504" y="127"/>
                </a:cubicBezTo>
                <a:cubicBezTo>
                  <a:pt x="1503" y="125"/>
                  <a:pt x="1503" y="122"/>
                  <a:pt x="1504" y="120"/>
                </a:cubicBezTo>
                <a:cubicBezTo>
                  <a:pt x="1506" y="116"/>
                  <a:pt x="1512" y="115"/>
                  <a:pt x="1516" y="117"/>
                </a:cubicBezTo>
                <a:cubicBezTo>
                  <a:pt x="1520" y="119"/>
                  <a:pt x="1522" y="124"/>
                  <a:pt x="1519" y="128"/>
                </a:cubicBezTo>
                <a:cubicBezTo>
                  <a:pt x="1518" y="131"/>
                  <a:pt x="1515" y="133"/>
                  <a:pt x="1512" y="133"/>
                </a:cubicBezTo>
                <a:close/>
                <a:moveTo>
                  <a:pt x="1487" y="120"/>
                </a:moveTo>
                <a:cubicBezTo>
                  <a:pt x="1485" y="120"/>
                  <a:pt x="1484" y="120"/>
                  <a:pt x="1483" y="119"/>
                </a:cubicBezTo>
                <a:cubicBezTo>
                  <a:pt x="1450" y="104"/>
                  <a:pt x="1416" y="89"/>
                  <a:pt x="1382" y="77"/>
                </a:cubicBezTo>
                <a:cubicBezTo>
                  <a:pt x="1381" y="77"/>
                  <a:pt x="1380" y="76"/>
                  <a:pt x="1379" y="76"/>
                </a:cubicBezTo>
                <a:cubicBezTo>
                  <a:pt x="1350" y="65"/>
                  <a:pt x="1319" y="56"/>
                  <a:pt x="1288" y="48"/>
                </a:cubicBezTo>
                <a:cubicBezTo>
                  <a:pt x="1284" y="47"/>
                  <a:pt x="1281" y="43"/>
                  <a:pt x="1282" y="38"/>
                </a:cubicBezTo>
                <a:cubicBezTo>
                  <a:pt x="1283" y="34"/>
                  <a:pt x="1288" y="31"/>
                  <a:pt x="1292" y="32"/>
                </a:cubicBezTo>
                <a:cubicBezTo>
                  <a:pt x="1324" y="40"/>
                  <a:pt x="1355" y="49"/>
                  <a:pt x="1385" y="60"/>
                </a:cubicBezTo>
                <a:cubicBezTo>
                  <a:pt x="1386" y="60"/>
                  <a:pt x="1386" y="61"/>
                  <a:pt x="1387" y="61"/>
                </a:cubicBezTo>
                <a:cubicBezTo>
                  <a:pt x="1388" y="61"/>
                  <a:pt x="1388" y="61"/>
                  <a:pt x="1388" y="61"/>
                </a:cubicBezTo>
                <a:cubicBezTo>
                  <a:pt x="1423" y="74"/>
                  <a:pt x="1457" y="88"/>
                  <a:pt x="1490" y="104"/>
                </a:cubicBezTo>
                <a:cubicBezTo>
                  <a:pt x="1492" y="105"/>
                  <a:pt x="1494" y="107"/>
                  <a:pt x="1495" y="109"/>
                </a:cubicBezTo>
                <a:cubicBezTo>
                  <a:pt x="1495" y="111"/>
                  <a:pt x="1495" y="113"/>
                  <a:pt x="1494" y="115"/>
                </a:cubicBezTo>
                <a:cubicBezTo>
                  <a:pt x="1493" y="118"/>
                  <a:pt x="1490" y="120"/>
                  <a:pt x="1487" y="120"/>
                </a:cubicBezTo>
                <a:close/>
                <a:moveTo>
                  <a:pt x="737" y="62"/>
                </a:moveTo>
                <a:cubicBezTo>
                  <a:pt x="734" y="62"/>
                  <a:pt x="730" y="59"/>
                  <a:pt x="729" y="56"/>
                </a:cubicBezTo>
                <a:cubicBezTo>
                  <a:pt x="728" y="51"/>
                  <a:pt x="730" y="47"/>
                  <a:pt x="735" y="45"/>
                </a:cubicBezTo>
                <a:cubicBezTo>
                  <a:pt x="739" y="44"/>
                  <a:pt x="744" y="47"/>
                  <a:pt x="745" y="51"/>
                </a:cubicBezTo>
                <a:cubicBezTo>
                  <a:pt x="747" y="55"/>
                  <a:pt x="744" y="60"/>
                  <a:pt x="740" y="62"/>
                </a:cubicBezTo>
                <a:cubicBezTo>
                  <a:pt x="739" y="62"/>
                  <a:pt x="738" y="62"/>
                  <a:pt x="737" y="62"/>
                </a:cubicBezTo>
                <a:close/>
                <a:moveTo>
                  <a:pt x="764" y="54"/>
                </a:moveTo>
                <a:cubicBezTo>
                  <a:pt x="761" y="54"/>
                  <a:pt x="757" y="51"/>
                  <a:pt x="756" y="48"/>
                </a:cubicBezTo>
                <a:cubicBezTo>
                  <a:pt x="755" y="43"/>
                  <a:pt x="758" y="39"/>
                  <a:pt x="762" y="37"/>
                </a:cubicBezTo>
                <a:cubicBezTo>
                  <a:pt x="793" y="29"/>
                  <a:pt x="825" y="22"/>
                  <a:pt x="857" y="16"/>
                </a:cubicBezTo>
                <a:cubicBezTo>
                  <a:pt x="894" y="9"/>
                  <a:pt x="932" y="5"/>
                  <a:pt x="970" y="2"/>
                </a:cubicBezTo>
                <a:cubicBezTo>
                  <a:pt x="975" y="2"/>
                  <a:pt x="979" y="5"/>
                  <a:pt x="979" y="10"/>
                </a:cubicBezTo>
                <a:cubicBezTo>
                  <a:pt x="979" y="15"/>
                  <a:pt x="976" y="19"/>
                  <a:pt x="971" y="19"/>
                </a:cubicBezTo>
                <a:cubicBezTo>
                  <a:pt x="934" y="22"/>
                  <a:pt x="897" y="26"/>
                  <a:pt x="860" y="33"/>
                </a:cubicBezTo>
                <a:cubicBezTo>
                  <a:pt x="828" y="38"/>
                  <a:pt x="797" y="45"/>
                  <a:pt x="767" y="54"/>
                </a:cubicBezTo>
                <a:cubicBezTo>
                  <a:pt x="766" y="54"/>
                  <a:pt x="765" y="54"/>
                  <a:pt x="764" y="54"/>
                </a:cubicBezTo>
                <a:close/>
                <a:moveTo>
                  <a:pt x="1263" y="42"/>
                </a:moveTo>
                <a:cubicBezTo>
                  <a:pt x="1262" y="42"/>
                  <a:pt x="1262" y="42"/>
                  <a:pt x="1261" y="42"/>
                </a:cubicBezTo>
                <a:cubicBezTo>
                  <a:pt x="1256" y="41"/>
                  <a:pt x="1253" y="36"/>
                  <a:pt x="1254" y="32"/>
                </a:cubicBezTo>
                <a:cubicBezTo>
                  <a:pt x="1255" y="27"/>
                  <a:pt x="1260" y="24"/>
                  <a:pt x="1265" y="25"/>
                </a:cubicBezTo>
                <a:cubicBezTo>
                  <a:pt x="1267" y="26"/>
                  <a:pt x="1269" y="27"/>
                  <a:pt x="1270" y="29"/>
                </a:cubicBezTo>
                <a:cubicBezTo>
                  <a:pt x="1271" y="31"/>
                  <a:pt x="1272" y="33"/>
                  <a:pt x="1271" y="35"/>
                </a:cubicBezTo>
                <a:cubicBezTo>
                  <a:pt x="1270" y="39"/>
                  <a:pt x="1267" y="42"/>
                  <a:pt x="1263" y="42"/>
                </a:cubicBezTo>
                <a:close/>
                <a:moveTo>
                  <a:pt x="1235" y="36"/>
                </a:moveTo>
                <a:cubicBezTo>
                  <a:pt x="1235" y="36"/>
                  <a:pt x="1234" y="36"/>
                  <a:pt x="1233" y="36"/>
                </a:cubicBezTo>
                <a:cubicBezTo>
                  <a:pt x="1197" y="29"/>
                  <a:pt x="1160" y="24"/>
                  <a:pt x="1123" y="21"/>
                </a:cubicBezTo>
                <a:cubicBezTo>
                  <a:pt x="1123" y="21"/>
                  <a:pt x="1123" y="21"/>
                  <a:pt x="1122" y="21"/>
                </a:cubicBezTo>
                <a:cubicBezTo>
                  <a:pt x="1094" y="18"/>
                  <a:pt x="1065" y="17"/>
                  <a:pt x="1037" y="17"/>
                </a:cubicBezTo>
                <a:cubicBezTo>
                  <a:pt x="1034" y="17"/>
                  <a:pt x="1031" y="17"/>
                  <a:pt x="1027" y="17"/>
                </a:cubicBezTo>
                <a:cubicBezTo>
                  <a:pt x="1027" y="17"/>
                  <a:pt x="1027" y="17"/>
                  <a:pt x="1027" y="17"/>
                </a:cubicBezTo>
                <a:cubicBezTo>
                  <a:pt x="1022" y="17"/>
                  <a:pt x="1019" y="13"/>
                  <a:pt x="1019" y="9"/>
                </a:cubicBezTo>
                <a:cubicBezTo>
                  <a:pt x="1018" y="4"/>
                  <a:pt x="1022" y="0"/>
                  <a:pt x="1027" y="0"/>
                </a:cubicBezTo>
                <a:cubicBezTo>
                  <a:pt x="1031" y="0"/>
                  <a:pt x="1034" y="0"/>
                  <a:pt x="1037" y="0"/>
                </a:cubicBezTo>
                <a:cubicBezTo>
                  <a:pt x="1066" y="0"/>
                  <a:pt x="1095" y="1"/>
                  <a:pt x="1124" y="4"/>
                </a:cubicBezTo>
                <a:cubicBezTo>
                  <a:pt x="1162" y="7"/>
                  <a:pt x="1200" y="12"/>
                  <a:pt x="1237" y="19"/>
                </a:cubicBezTo>
                <a:cubicBezTo>
                  <a:pt x="1241" y="20"/>
                  <a:pt x="1244" y="25"/>
                  <a:pt x="1243" y="29"/>
                </a:cubicBezTo>
                <a:cubicBezTo>
                  <a:pt x="1243" y="33"/>
                  <a:pt x="1239" y="36"/>
                  <a:pt x="1235" y="36"/>
                </a:cubicBezTo>
                <a:close/>
                <a:moveTo>
                  <a:pt x="999" y="18"/>
                </a:moveTo>
                <a:cubicBezTo>
                  <a:pt x="994" y="18"/>
                  <a:pt x="990" y="14"/>
                  <a:pt x="990" y="10"/>
                </a:cubicBezTo>
                <a:cubicBezTo>
                  <a:pt x="990" y="7"/>
                  <a:pt x="991" y="5"/>
                  <a:pt x="993" y="3"/>
                </a:cubicBezTo>
                <a:cubicBezTo>
                  <a:pt x="994" y="2"/>
                  <a:pt x="996" y="1"/>
                  <a:pt x="998" y="1"/>
                </a:cubicBezTo>
                <a:cubicBezTo>
                  <a:pt x="999" y="1"/>
                  <a:pt x="999" y="1"/>
                  <a:pt x="999" y="1"/>
                </a:cubicBezTo>
                <a:cubicBezTo>
                  <a:pt x="1003" y="1"/>
                  <a:pt x="1007" y="4"/>
                  <a:pt x="1007" y="9"/>
                </a:cubicBezTo>
                <a:cubicBezTo>
                  <a:pt x="1007" y="14"/>
                  <a:pt x="1004" y="18"/>
                  <a:pt x="999" y="18"/>
                </a:cubicBezTo>
                <a:cubicBezTo>
                  <a:pt x="999" y="18"/>
                  <a:pt x="999" y="18"/>
                  <a:pt x="999" y="1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 name="Freeform 6">
            <a:extLst>
              <a:ext uri="{FF2B5EF4-FFF2-40B4-BE49-F238E27FC236}">
                <a16:creationId xmlns:a16="http://schemas.microsoft.com/office/drawing/2014/main" id="{7A9C8164-320D-48C7-A0F7-D1696BB87EFD}"/>
              </a:ext>
            </a:extLst>
          </p:cNvPr>
          <p:cNvSpPr>
            <a:spLocks noEditPoints="1"/>
          </p:cNvSpPr>
          <p:nvPr/>
        </p:nvSpPr>
        <p:spPr bwMode="auto">
          <a:xfrm>
            <a:off x="4503945" y="1832977"/>
            <a:ext cx="3184110" cy="3188872"/>
          </a:xfrm>
          <a:custGeom>
            <a:avLst/>
            <a:gdLst>
              <a:gd name="T0" fmla="*/ 991 w 2004"/>
              <a:gd name="T1" fmla="*/ 1989 h 2006"/>
              <a:gd name="T2" fmla="*/ 1003 w 2004"/>
              <a:gd name="T3" fmla="*/ 2006 h 2006"/>
              <a:gd name="T4" fmla="*/ 1354 w 2004"/>
              <a:gd name="T5" fmla="*/ 1924 h 2006"/>
              <a:gd name="T6" fmla="*/ 1037 w 2004"/>
              <a:gd name="T7" fmla="*/ 2005 h 2006"/>
              <a:gd name="T8" fmla="*/ 631 w 2004"/>
              <a:gd name="T9" fmla="*/ 1925 h 2006"/>
              <a:gd name="T10" fmla="*/ 958 w 2004"/>
              <a:gd name="T11" fmla="*/ 2005 h 2006"/>
              <a:gd name="T12" fmla="*/ 1408 w 2004"/>
              <a:gd name="T13" fmla="*/ 1920 h 2006"/>
              <a:gd name="T14" fmla="*/ 584 w 2004"/>
              <a:gd name="T15" fmla="*/ 1905 h 2006"/>
              <a:gd name="T16" fmla="*/ 1422 w 2004"/>
              <a:gd name="T17" fmla="*/ 1904 h 2006"/>
              <a:gd name="T18" fmla="*/ 1704 w 2004"/>
              <a:gd name="T19" fmla="*/ 1707 h 2006"/>
              <a:gd name="T20" fmla="*/ 1430 w 2004"/>
              <a:gd name="T21" fmla="*/ 1909 h 2006"/>
              <a:gd name="T22" fmla="*/ 294 w 2004"/>
              <a:gd name="T23" fmla="*/ 1701 h 2006"/>
              <a:gd name="T24" fmla="*/ 566 w 2004"/>
              <a:gd name="T25" fmla="*/ 1905 h 2006"/>
              <a:gd name="T26" fmla="*/ 1739 w 2004"/>
              <a:gd name="T27" fmla="*/ 1682 h 2006"/>
              <a:gd name="T28" fmla="*/ 259 w 2004"/>
              <a:gd name="T29" fmla="*/ 1664 h 2006"/>
              <a:gd name="T30" fmla="*/ 1746 w 2004"/>
              <a:gd name="T31" fmla="*/ 1662 h 2006"/>
              <a:gd name="T32" fmla="*/ 1926 w 2004"/>
              <a:gd name="T33" fmla="*/ 1369 h 2006"/>
              <a:gd name="T34" fmla="*/ 1752 w 2004"/>
              <a:gd name="T35" fmla="*/ 1664 h 2006"/>
              <a:gd name="T36" fmla="*/ 70 w 2004"/>
              <a:gd name="T37" fmla="*/ 1372 h 2006"/>
              <a:gd name="T38" fmla="*/ 253 w 2004"/>
              <a:gd name="T39" fmla="*/ 1643 h 2006"/>
              <a:gd name="T40" fmla="*/ 1933 w 2004"/>
              <a:gd name="T41" fmla="*/ 1327 h 2006"/>
              <a:gd name="T42" fmla="*/ 60 w 2004"/>
              <a:gd name="T43" fmla="*/ 1345 h 2006"/>
              <a:gd name="T44" fmla="*/ 68 w 2004"/>
              <a:gd name="T45" fmla="*/ 1351 h 2006"/>
              <a:gd name="T46" fmla="*/ 1987 w 2004"/>
              <a:gd name="T47" fmla="*/ 1037 h 2006"/>
              <a:gd name="T48" fmla="*/ 2004 w 2004"/>
              <a:gd name="T49" fmla="*/ 1037 h 2006"/>
              <a:gd name="T50" fmla="*/ 44 w 2004"/>
              <a:gd name="T51" fmla="*/ 1297 h 2006"/>
              <a:gd name="T52" fmla="*/ 9 w 2004"/>
              <a:gd name="T53" fmla="*/ 962 h 2006"/>
              <a:gd name="T54" fmla="*/ 60 w 2004"/>
              <a:gd name="T55" fmla="*/ 1292 h 2006"/>
              <a:gd name="T56" fmla="*/ 1992 w 2004"/>
              <a:gd name="T57" fmla="*/ 920 h 2006"/>
              <a:gd name="T58" fmla="*/ 10 w 2004"/>
              <a:gd name="T59" fmla="*/ 951 h 2006"/>
              <a:gd name="T60" fmla="*/ 10 w 2004"/>
              <a:gd name="T61" fmla="*/ 951 h 2006"/>
              <a:gd name="T62" fmla="*/ 1896 w 2004"/>
              <a:gd name="T63" fmla="*/ 589 h 2006"/>
              <a:gd name="T64" fmla="*/ 1999 w 2004"/>
              <a:gd name="T65" fmla="*/ 899 h 2006"/>
              <a:gd name="T66" fmla="*/ 54 w 2004"/>
              <a:gd name="T67" fmla="*/ 679 h 2006"/>
              <a:gd name="T68" fmla="*/ 85 w 2004"/>
              <a:gd name="T69" fmla="*/ 643 h 2006"/>
              <a:gd name="T70" fmla="*/ 1883 w 2004"/>
              <a:gd name="T71" fmla="*/ 564 h 2006"/>
              <a:gd name="T72" fmla="*/ 1891 w 2004"/>
              <a:gd name="T73" fmla="*/ 568 h 2006"/>
              <a:gd name="T74" fmla="*/ 135 w 2004"/>
              <a:gd name="T75" fmla="*/ 536 h 2006"/>
              <a:gd name="T76" fmla="*/ 1799 w 2004"/>
              <a:gd name="T77" fmla="*/ 425 h 2006"/>
              <a:gd name="T78" fmla="*/ 1813 w 2004"/>
              <a:gd name="T79" fmla="*/ 415 h 2006"/>
              <a:gd name="T80" fmla="*/ 137 w 2004"/>
              <a:gd name="T81" fmla="*/ 515 h 2006"/>
              <a:gd name="T82" fmla="*/ 355 w 2004"/>
              <a:gd name="T83" fmla="*/ 249 h 2006"/>
              <a:gd name="T84" fmla="*/ 141 w 2004"/>
              <a:gd name="T85" fmla="*/ 516 h 2006"/>
              <a:gd name="T86" fmla="*/ 1646 w 2004"/>
              <a:gd name="T87" fmla="*/ 236 h 2006"/>
              <a:gd name="T88" fmla="*/ 383 w 2004"/>
              <a:gd name="T89" fmla="*/ 216 h 2006"/>
              <a:gd name="T90" fmla="*/ 1596 w 2004"/>
              <a:gd name="T91" fmla="*/ 217 h 2006"/>
              <a:gd name="T92" fmla="*/ 1314 w 2004"/>
              <a:gd name="T93" fmla="*/ 51 h 2006"/>
              <a:gd name="T94" fmla="*/ 1601 w 2004"/>
              <a:gd name="T95" fmla="*/ 219 h 2006"/>
              <a:gd name="T96" fmla="*/ 599 w 2004"/>
              <a:gd name="T97" fmla="*/ 105 h 2006"/>
              <a:gd name="T98" fmla="*/ 718 w 2004"/>
              <a:gd name="T99" fmla="*/ 42 h 2006"/>
              <a:gd name="T100" fmla="*/ 723 w 2004"/>
              <a:gd name="T101" fmla="*/ 59 h 2006"/>
              <a:gd name="T102" fmla="*/ 1254 w 2004"/>
              <a:gd name="T103" fmla="*/ 42 h 2006"/>
              <a:gd name="T104" fmla="*/ 1233 w 2004"/>
              <a:gd name="T105" fmla="*/ 46 h 2006"/>
              <a:gd name="T106" fmla="*/ 909 w 2004"/>
              <a:gd name="T107" fmla="*/ 6 h 2006"/>
              <a:gd name="T108" fmla="*/ 1235 w 2004"/>
              <a:gd name="T109" fmla="*/ 46 h 2006"/>
              <a:gd name="T110" fmla="*/ 882 w 2004"/>
              <a:gd name="T111" fmla="*/ 26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4" h="2006">
                <a:moveTo>
                  <a:pt x="1003" y="2006"/>
                </a:moveTo>
                <a:cubicBezTo>
                  <a:pt x="999" y="2006"/>
                  <a:pt x="995" y="2006"/>
                  <a:pt x="991" y="2006"/>
                </a:cubicBezTo>
                <a:cubicBezTo>
                  <a:pt x="986" y="2006"/>
                  <a:pt x="986" y="2006"/>
                  <a:pt x="986" y="2006"/>
                </a:cubicBezTo>
                <a:cubicBezTo>
                  <a:pt x="981" y="2006"/>
                  <a:pt x="978" y="2002"/>
                  <a:pt x="978" y="1997"/>
                </a:cubicBezTo>
                <a:cubicBezTo>
                  <a:pt x="978" y="1992"/>
                  <a:pt x="982" y="1989"/>
                  <a:pt x="986" y="1989"/>
                </a:cubicBezTo>
                <a:cubicBezTo>
                  <a:pt x="991" y="1989"/>
                  <a:pt x="991" y="1989"/>
                  <a:pt x="991" y="1989"/>
                </a:cubicBezTo>
                <a:cubicBezTo>
                  <a:pt x="995" y="1989"/>
                  <a:pt x="999" y="1989"/>
                  <a:pt x="1003" y="1989"/>
                </a:cubicBezTo>
                <a:cubicBezTo>
                  <a:pt x="1009" y="1989"/>
                  <a:pt x="1009" y="1989"/>
                  <a:pt x="1009" y="1989"/>
                </a:cubicBezTo>
                <a:cubicBezTo>
                  <a:pt x="1009" y="1989"/>
                  <a:pt x="1009" y="1989"/>
                  <a:pt x="1009" y="1989"/>
                </a:cubicBezTo>
                <a:cubicBezTo>
                  <a:pt x="1014" y="1989"/>
                  <a:pt x="1017" y="1993"/>
                  <a:pt x="1017" y="1997"/>
                </a:cubicBezTo>
                <a:cubicBezTo>
                  <a:pt x="1017" y="2002"/>
                  <a:pt x="1014" y="2006"/>
                  <a:pt x="1009" y="2006"/>
                </a:cubicBezTo>
                <a:lnTo>
                  <a:pt x="1003" y="2006"/>
                </a:lnTo>
                <a:close/>
                <a:moveTo>
                  <a:pt x="1037" y="2005"/>
                </a:moveTo>
                <a:cubicBezTo>
                  <a:pt x="1033" y="2005"/>
                  <a:pt x="1029" y="2002"/>
                  <a:pt x="1029" y="1997"/>
                </a:cubicBezTo>
                <a:cubicBezTo>
                  <a:pt x="1029" y="1992"/>
                  <a:pt x="1032" y="1988"/>
                  <a:pt x="1037" y="1988"/>
                </a:cubicBezTo>
                <a:cubicBezTo>
                  <a:pt x="1074" y="1987"/>
                  <a:pt x="1111" y="1983"/>
                  <a:pt x="1148" y="1978"/>
                </a:cubicBezTo>
                <a:cubicBezTo>
                  <a:pt x="1148" y="1978"/>
                  <a:pt x="1148" y="1978"/>
                  <a:pt x="1148" y="1978"/>
                </a:cubicBezTo>
                <a:cubicBezTo>
                  <a:pt x="1219" y="1967"/>
                  <a:pt x="1288" y="1949"/>
                  <a:pt x="1354" y="1924"/>
                </a:cubicBezTo>
                <a:cubicBezTo>
                  <a:pt x="1359" y="1922"/>
                  <a:pt x="1363" y="1924"/>
                  <a:pt x="1365" y="1929"/>
                </a:cubicBezTo>
                <a:cubicBezTo>
                  <a:pt x="1367" y="1933"/>
                  <a:pt x="1365" y="1938"/>
                  <a:pt x="1360" y="1939"/>
                </a:cubicBezTo>
                <a:cubicBezTo>
                  <a:pt x="1293" y="1965"/>
                  <a:pt x="1223" y="1984"/>
                  <a:pt x="1151" y="1995"/>
                </a:cubicBezTo>
                <a:cubicBezTo>
                  <a:pt x="1151" y="1995"/>
                  <a:pt x="1151" y="1995"/>
                  <a:pt x="1151" y="1995"/>
                </a:cubicBezTo>
                <a:cubicBezTo>
                  <a:pt x="1113" y="2000"/>
                  <a:pt x="1075" y="2004"/>
                  <a:pt x="1037" y="2005"/>
                </a:cubicBezTo>
                <a:cubicBezTo>
                  <a:pt x="1037" y="2005"/>
                  <a:pt x="1037" y="2005"/>
                  <a:pt x="1037" y="2005"/>
                </a:cubicBezTo>
                <a:close/>
                <a:moveTo>
                  <a:pt x="958" y="2005"/>
                </a:moveTo>
                <a:cubicBezTo>
                  <a:pt x="958" y="2005"/>
                  <a:pt x="958" y="2005"/>
                  <a:pt x="958" y="2005"/>
                </a:cubicBezTo>
                <a:cubicBezTo>
                  <a:pt x="886" y="2002"/>
                  <a:pt x="814" y="1990"/>
                  <a:pt x="744" y="1972"/>
                </a:cubicBezTo>
                <a:cubicBezTo>
                  <a:pt x="744" y="1972"/>
                  <a:pt x="744" y="1972"/>
                  <a:pt x="744" y="1972"/>
                </a:cubicBezTo>
                <a:cubicBezTo>
                  <a:pt x="707" y="1962"/>
                  <a:pt x="671" y="1950"/>
                  <a:pt x="635" y="1936"/>
                </a:cubicBezTo>
                <a:cubicBezTo>
                  <a:pt x="631" y="1934"/>
                  <a:pt x="629" y="1929"/>
                  <a:pt x="631" y="1925"/>
                </a:cubicBezTo>
                <a:cubicBezTo>
                  <a:pt x="632" y="1921"/>
                  <a:pt x="637" y="1919"/>
                  <a:pt x="642" y="1920"/>
                </a:cubicBezTo>
                <a:cubicBezTo>
                  <a:pt x="676" y="1934"/>
                  <a:pt x="712" y="1946"/>
                  <a:pt x="748" y="1955"/>
                </a:cubicBezTo>
                <a:cubicBezTo>
                  <a:pt x="748" y="1955"/>
                  <a:pt x="748" y="1955"/>
                  <a:pt x="748" y="1955"/>
                </a:cubicBezTo>
                <a:cubicBezTo>
                  <a:pt x="817" y="1974"/>
                  <a:pt x="888" y="1985"/>
                  <a:pt x="958" y="1988"/>
                </a:cubicBezTo>
                <a:cubicBezTo>
                  <a:pt x="963" y="1988"/>
                  <a:pt x="967" y="1992"/>
                  <a:pt x="966" y="1997"/>
                </a:cubicBezTo>
                <a:cubicBezTo>
                  <a:pt x="966" y="2001"/>
                  <a:pt x="963" y="2005"/>
                  <a:pt x="958" y="2005"/>
                </a:cubicBezTo>
                <a:close/>
                <a:moveTo>
                  <a:pt x="1384" y="1930"/>
                </a:moveTo>
                <a:cubicBezTo>
                  <a:pt x="1380" y="1930"/>
                  <a:pt x="1377" y="1928"/>
                  <a:pt x="1376" y="1924"/>
                </a:cubicBezTo>
                <a:cubicBezTo>
                  <a:pt x="1374" y="1920"/>
                  <a:pt x="1376" y="1915"/>
                  <a:pt x="1380" y="1913"/>
                </a:cubicBezTo>
                <a:cubicBezTo>
                  <a:pt x="1387" y="1910"/>
                  <a:pt x="1394" y="1907"/>
                  <a:pt x="1401" y="1904"/>
                </a:cubicBezTo>
                <a:cubicBezTo>
                  <a:pt x="1405" y="1902"/>
                  <a:pt x="1410" y="1904"/>
                  <a:pt x="1412" y="1909"/>
                </a:cubicBezTo>
                <a:cubicBezTo>
                  <a:pt x="1414" y="1913"/>
                  <a:pt x="1412" y="1918"/>
                  <a:pt x="1408" y="1920"/>
                </a:cubicBezTo>
                <a:cubicBezTo>
                  <a:pt x="1401" y="1923"/>
                  <a:pt x="1394" y="1926"/>
                  <a:pt x="1387" y="1929"/>
                </a:cubicBezTo>
                <a:cubicBezTo>
                  <a:pt x="1386" y="1929"/>
                  <a:pt x="1385" y="1930"/>
                  <a:pt x="1384" y="1930"/>
                </a:cubicBezTo>
                <a:close/>
                <a:moveTo>
                  <a:pt x="612" y="1926"/>
                </a:moveTo>
                <a:cubicBezTo>
                  <a:pt x="611" y="1926"/>
                  <a:pt x="610" y="1926"/>
                  <a:pt x="609" y="1925"/>
                </a:cubicBezTo>
                <a:cubicBezTo>
                  <a:pt x="602" y="1922"/>
                  <a:pt x="595" y="1919"/>
                  <a:pt x="588" y="1916"/>
                </a:cubicBezTo>
                <a:cubicBezTo>
                  <a:pt x="584" y="1914"/>
                  <a:pt x="582" y="1909"/>
                  <a:pt x="584" y="1905"/>
                </a:cubicBezTo>
                <a:cubicBezTo>
                  <a:pt x="586" y="1901"/>
                  <a:pt x="591" y="1899"/>
                  <a:pt x="595" y="1901"/>
                </a:cubicBezTo>
                <a:cubicBezTo>
                  <a:pt x="602" y="1904"/>
                  <a:pt x="609" y="1907"/>
                  <a:pt x="616" y="1910"/>
                </a:cubicBezTo>
                <a:cubicBezTo>
                  <a:pt x="620" y="1911"/>
                  <a:pt x="622" y="1916"/>
                  <a:pt x="620" y="1921"/>
                </a:cubicBezTo>
                <a:cubicBezTo>
                  <a:pt x="619" y="1924"/>
                  <a:pt x="616" y="1926"/>
                  <a:pt x="612" y="1926"/>
                </a:cubicBezTo>
                <a:close/>
                <a:moveTo>
                  <a:pt x="1430" y="1909"/>
                </a:moveTo>
                <a:cubicBezTo>
                  <a:pt x="1427" y="1909"/>
                  <a:pt x="1424" y="1907"/>
                  <a:pt x="1422" y="1904"/>
                </a:cubicBezTo>
                <a:cubicBezTo>
                  <a:pt x="1420" y="1900"/>
                  <a:pt x="1422" y="1895"/>
                  <a:pt x="1426" y="1893"/>
                </a:cubicBezTo>
                <a:cubicBezTo>
                  <a:pt x="1460" y="1877"/>
                  <a:pt x="1493" y="1858"/>
                  <a:pt x="1524" y="1839"/>
                </a:cubicBezTo>
                <a:cubicBezTo>
                  <a:pt x="1524" y="1839"/>
                  <a:pt x="1525" y="1839"/>
                  <a:pt x="1525" y="1839"/>
                </a:cubicBezTo>
                <a:cubicBezTo>
                  <a:pt x="1582" y="1803"/>
                  <a:pt x="1635" y="1762"/>
                  <a:pt x="1683" y="1716"/>
                </a:cubicBezTo>
                <a:cubicBezTo>
                  <a:pt x="1686" y="1713"/>
                  <a:pt x="1689" y="1710"/>
                  <a:pt x="1692" y="1707"/>
                </a:cubicBezTo>
                <a:cubicBezTo>
                  <a:pt x="1695" y="1704"/>
                  <a:pt x="1700" y="1704"/>
                  <a:pt x="1704" y="1707"/>
                </a:cubicBezTo>
                <a:cubicBezTo>
                  <a:pt x="1707" y="1711"/>
                  <a:pt x="1707" y="1716"/>
                  <a:pt x="1704" y="1719"/>
                </a:cubicBezTo>
                <a:cubicBezTo>
                  <a:pt x="1701" y="1722"/>
                  <a:pt x="1698" y="1725"/>
                  <a:pt x="1695" y="1728"/>
                </a:cubicBezTo>
                <a:cubicBezTo>
                  <a:pt x="1646" y="1775"/>
                  <a:pt x="1592" y="1817"/>
                  <a:pt x="1534" y="1853"/>
                </a:cubicBezTo>
                <a:cubicBezTo>
                  <a:pt x="1534" y="1853"/>
                  <a:pt x="1534" y="1853"/>
                  <a:pt x="1534" y="1853"/>
                </a:cubicBezTo>
                <a:cubicBezTo>
                  <a:pt x="1501" y="1873"/>
                  <a:pt x="1468" y="1892"/>
                  <a:pt x="1434" y="1908"/>
                </a:cubicBezTo>
                <a:cubicBezTo>
                  <a:pt x="1432" y="1909"/>
                  <a:pt x="1431" y="1909"/>
                  <a:pt x="1430" y="1909"/>
                </a:cubicBezTo>
                <a:close/>
                <a:moveTo>
                  <a:pt x="566" y="1905"/>
                </a:moveTo>
                <a:cubicBezTo>
                  <a:pt x="565" y="1905"/>
                  <a:pt x="564" y="1905"/>
                  <a:pt x="562" y="1904"/>
                </a:cubicBezTo>
                <a:cubicBezTo>
                  <a:pt x="497" y="1872"/>
                  <a:pt x="436" y="1833"/>
                  <a:pt x="379" y="1789"/>
                </a:cubicBezTo>
                <a:cubicBezTo>
                  <a:pt x="379" y="1789"/>
                  <a:pt x="379" y="1789"/>
                  <a:pt x="379" y="1789"/>
                </a:cubicBezTo>
                <a:cubicBezTo>
                  <a:pt x="349" y="1765"/>
                  <a:pt x="321" y="1740"/>
                  <a:pt x="294" y="1713"/>
                </a:cubicBezTo>
                <a:cubicBezTo>
                  <a:pt x="291" y="1710"/>
                  <a:pt x="291" y="1704"/>
                  <a:pt x="294" y="1701"/>
                </a:cubicBezTo>
                <a:cubicBezTo>
                  <a:pt x="297" y="1698"/>
                  <a:pt x="303" y="1698"/>
                  <a:pt x="306" y="1701"/>
                </a:cubicBezTo>
                <a:cubicBezTo>
                  <a:pt x="332" y="1727"/>
                  <a:pt x="360" y="1752"/>
                  <a:pt x="390" y="1775"/>
                </a:cubicBezTo>
                <a:cubicBezTo>
                  <a:pt x="390" y="1775"/>
                  <a:pt x="390" y="1775"/>
                  <a:pt x="390" y="1775"/>
                </a:cubicBezTo>
                <a:cubicBezTo>
                  <a:pt x="445" y="1819"/>
                  <a:pt x="506" y="1858"/>
                  <a:pt x="570" y="1889"/>
                </a:cubicBezTo>
                <a:cubicBezTo>
                  <a:pt x="574" y="1891"/>
                  <a:pt x="576" y="1896"/>
                  <a:pt x="574" y="1900"/>
                </a:cubicBezTo>
                <a:cubicBezTo>
                  <a:pt x="572" y="1903"/>
                  <a:pt x="569" y="1905"/>
                  <a:pt x="566" y="1905"/>
                </a:cubicBezTo>
                <a:close/>
                <a:moveTo>
                  <a:pt x="1718" y="1702"/>
                </a:moveTo>
                <a:cubicBezTo>
                  <a:pt x="1715" y="1702"/>
                  <a:pt x="1713" y="1701"/>
                  <a:pt x="1712" y="1699"/>
                </a:cubicBezTo>
                <a:cubicBezTo>
                  <a:pt x="1708" y="1696"/>
                  <a:pt x="1708" y="1691"/>
                  <a:pt x="1711" y="1687"/>
                </a:cubicBezTo>
                <a:cubicBezTo>
                  <a:pt x="1717" y="1682"/>
                  <a:pt x="1722" y="1676"/>
                  <a:pt x="1727" y="1671"/>
                </a:cubicBezTo>
                <a:cubicBezTo>
                  <a:pt x="1730" y="1667"/>
                  <a:pt x="1735" y="1667"/>
                  <a:pt x="1739" y="1670"/>
                </a:cubicBezTo>
                <a:cubicBezTo>
                  <a:pt x="1742" y="1674"/>
                  <a:pt x="1742" y="1679"/>
                  <a:pt x="1739" y="1682"/>
                </a:cubicBezTo>
                <a:cubicBezTo>
                  <a:pt x="1734" y="1688"/>
                  <a:pt x="1729" y="1693"/>
                  <a:pt x="1724" y="1699"/>
                </a:cubicBezTo>
                <a:cubicBezTo>
                  <a:pt x="1722" y="1701"/>
                  <a:pt x="1720" y="1702"/>
                  <a:pt x="1718" y="1702"/>
                </a:cubicBezTo>
                <a:close/>
                <a:moveTo>
                  <a:pt x="280" y="1695"/>
                </a:moveTo>
                <a:cubicBezTo>
                  <a:pt x="278" y="1695"/>
                  <a:pt x="276" y="1694"/>
                  <a:pt x="274" y="1692"/>
                </a:cubicBezTo>
                <a:cubicBezTo>
                  <a:pt x="269" y="1687"/>
                  <a:pt x="264" y="1681"/>
                  <a:pt x="259" y="1676"/>
                </a:cubicBezTo>
                <a:cubicBezTo>
                  <a:pt x="255" y="1672"/>
                  <a:pt x="256" y="1667"/>
                  <a:pt x="259" y="1664"/>
                </a:cubicBezTo>
                <a:cubicBezTo>
                  <a:pt x="263" y="1661"/>
                  <a:pt x="268" y="1661"/>
                  <a:pt x="271" y="1664"/>
                </a:cubicBezTo>
                <a:cubicBezTo>
                  <a:pt x="276" y="1670"/>
                  <a:pt x="281" y="1675"/>
                  <a:pt x="286" y="1681"/>
                </a:cubicBezTo>
                <a:cubicBezTo>
                  <a:pt x="290" y="1684"/>
                  <a:pt x="289" y="1690"/>
                  <a:pt x="286" y="1693"/>
                </a:cubicBezTo>
                <a:cubicBezTo>
                  <a:pt x="284" y="1694"/>
                  <a:pt x="282" y="1695"/>
                  <a:pt x="280" y="1695"/>
                </a:cubicBezTo>
                <a:close/>
                <a:moveTo>
                  <a:pt x="1752" y="1664"/>
                </a:moveTo>
                <a:cubicBezTo>
                  <a:pt x="1750" y="1664"/>
                  <a:pt x="1748" y="1663"/>
                  <a:pt x="1746" y="1662"/>
                </a:cubicBezTo>
                <a:cubicBezTo>
                  <a:pt x="1743" y="1659"/>
                  <a:pt x="1742" y="1653"/>
                  <a:pt x="1746" y="1650"/>
                </a:cubicBezTo>
                <a:cubicBezTo>
                  <a:pt x="1770" y="1622"/>
                  <a:pt x="1793" y="1592"/>
                  <a:pt x="1814" y="1561"/>
                </a:cubicBezTo>
                <a:cubicBezTo>
                  <a:pt x="1814" y="1561"/>
                  <a:pt x="1814" y="1561"/>
                  <a:pt x="1814" y="1561"/>
                </a:cubicBezTo>
                <a:cubicBezTo>
                  <a:pt x="1848" y="1512"/>
                  <a:pt x="1877" y="1460"/>
                  <a:pt x="1901" y="1406"/>
                </a:cubicBezTo>
                <a:cubicBezTo>
                  <a:pt x="1906" y="1395"/>
                  <a:pt x="1910" y="1385"/>
                  <a:pt x="1915" y="1374"/>
                </a:cubicBezTo>
                <a:cubicBezTo>
                  <a:pt x="1917" y="1370"/>
                  <a:pt x="1922" y="1367"/>
                  <a:pt x="1926" y="1369"/>
                </a:cubicBezTo>
                <a:cubicBezTo>
                  <a:pt x="1930" y="1371"/>
                  <a:pt x="1932" y="1376"/>
                  <a:pt x="1931" y="1380"/>
                </a:cubicBezTo>
                <a:cubicBezTo>
                  <a:pt x="1926" y="1391"/>
                  <a:pt x="1921" y="1402"/>
                  <a:pt x="1917" y="1413"/>
                </a:cubicBezTo>
                <a:cubicBezTo>
                  <a:pt x="1892" y="1468"/>
                  <a:pt x="1862" y="1521"/>
                  <a:pt x="1828" y="1571"/>
                </a:cubicBezTo>
                <a:cubicBezTo>
                  <a:pt x="1828" y="1571"/>
                  <a:pt x="1828" y="1571"/>
                  <a:pt x="1828" y="1571"/>
                </a:cubicBezTo>
                <a:cubicBezTo>
                  <a:pt x="1806" y="1602"/>
                  <a:pt x="1783" y="1633"/>
                  <a:pt x="1758" y="1661"/>
                </a:cubicBezTo>
                <a:cubicBezTo>
                  <a:pt x="1757" y="1663"/>
                  <a:pt x="1754" y="1664"/>
                  <a:pt x="1752" y="1664"/>
                </a:cubicBezTo>
                <a:close/>
                <a:moveTo>
                  <a:pt x="246" y="1657"/>
                </a:moveTo>
                <a:cubicBezTo>
                  <a:pt x="244" y="1657"/>
                  <a:pt x="241" y="1656"/>
                  <a:pt x="240" y="1654"/>
                </a:cubicBezTo>
                <a:cubicBezTo>
                  <a:pt x="193" y="1599"/>
                  <a:pt x="152" y="1539"/>
                  <a:pt x="118" y="1475"/>
                </a:cubicBezTo>
                <a:cubicBezTo>
                  <a:pt x="118" y="1475"/>
                  <a:pt x="118" y="1475"/>
                  <a:pt x="118" y="1475"/>
                </a:cubicBezTo>
                <a:cubicBezTo>
                  <a:pt x="104" y="1448"/>
                  <a:pt x="90" y="1421"/>
                  <a:pt x="79" y="1393"/>
                </a:cubicBezTo>
                <a:cubicBezTo>
                  <a:pt x="76" y="1386"/>
                  <a:pt x="73" y="1379"/>
                  <a:pt x="70" y="1372"/>
                </a:cubicBezTo>
                <a:cubicBezTo>
                  <a:pt x="69" y="1368"/>
                  <a:pt x="71" y="1363"/>
                  <a:pt x="75" y="1361"/>
                </a:cubicBezTo>
                <a:cubicBezTo>
                  <a:pt x="79" y="1359"/>
                  <a:pt x="84" y="1361"/>
                  <a:pt x="86" y="1366"/>
                </a:cubicBezTo>
                <a:cubicBezTo>
                  <a:pt x="89" y="1372"/>
                  <a:pt x="91" y="1379"/>
                  <a:pt x="94" y="1386"/>
                </a:cubicBezTo>
                <a:cubicBezTo>
                  <a:pt x="106" y="1414"/>
                  <a:pt x="119" y="1441"/>
                  <a:pt x="133" y="1467"/>
                </a:cubicBezTo>
                <a:cubicBezTo>
                  <a:pt x="133" y="1467"/>
                  <a:pt x="133" y="1467"/>
                  <a:pt x="133" y="1467"/>
                </a:cubicBezTo>
                <a:cubicBezTo>
                  <a:pt x="166" y="1530"/>
                  <a:pt x="207" y="1589"/>
                  <a:pt x="253" y="1643"/>
                </a:cubicBezTo>
                <a:cubicBezTo>
                  <a:pt x="256" y="1647"/>
                  <a:pt x="255" y="1652"/>
                  <a:pt x="252" y="1655"/>
                </a:cubicBezTo>
                <a:cubicBezTo>
                  <a:pt x="250" y="1657"/>
                  <a:pt x="248" y="1657"/>
                  <a:pt x="246" y="1657"/>
                </a:cubicBezTo>
                <a:close/>
                <a:moveTo>
                  <a:pt x="1933" y="1359"/>
                </a:moveTo>
                <a:cubicBezTo>
                  <a:pt x="1932" y="1359"/>
                  <a:pt x="1931" y="1359"/>
                  <a:pt x="1930" y="1359"/>
                </a:cubicBezTo>
                <a:cubicBezTo>
                  <a:pt x="1926" y="1357"/>
                  <a:pt x="1923" y="1352"/>
                  <a:pt x="1925" y="1348"/>
                </a:cubicBezTo>
                <a:cubicBezTo>
                  <a:pt x="1928" y="1341"/>
                  <a:pt x="1930" y="1334"/>
                  <a:pt x="1933" y="1327"/>
                </a:cubicBezTo>
                <a:cubicBezTo>
                  <a:pt x="1934" y="1322"/>
                  <a:pt x="1939" y="1320"/>
                  <a:pt x="1943" y="1321"/>
                </a:cubicBezTo>
                <a:cubicBezTo>
                  <a:pt x="1948" y="1323"/>
                  <a:pt x="1950" y="1328"/>
                  <a:pt x="1949" y="1332"/>
                </a:cubicBezTo>
                <a:cubicBezTo>
                  <a:pt x="1946" y="1339"/>
                  <a:pt x="1944" y="1347"/>
                  <a:pt x="1941" y="1354"/>
                </a:cubicBezTo>
                <a:cubicBezTo>
                  <a:pt x="1940" y="1357"/>
                  <a:pt x="1936" y="1359"/>
                  <a:pt x="1933" y="1359"/>
                </a:cubicBezTo>
                <a:close/>
                <a:moveTo>
                  <a:pt x="68" y="1351"/>
                </a:moveTo>
                <a:cubicBezTo>
                  <a:pt x="65" y="1351"/>
                  <a:pt x="61" y="1349"/>
                  <a:pt x="60" y="1345"/>
                </a:cubicBezTo>
                <a:cubicBezTo>
                  <a:pt x="58" y="1338"/>
                  <a:pt x="55" y="1331"/>
                  <a:pt x="53" y="1324"/>
                </a:cubicBezTo>
                <a:cubicBezTo>
                  <a:pt x="51" y="1319"/>
                  <a:pt x="53" y="1314"/>
                  <a:pt x="58" y="1313"/>
                </a:cubicBezTo>
                <a:cubicBezTo>
                  <a:pt x="62" y="1311"/>
                  <a:pt x="67" y="1314"/>
                  <a:pt x="69" y="1318"/>
                </a:cubicBezTo>
                <a:cubicBezTo>
                  <a:pt x="71" y="1325"/>
                  <a:pt x="74" y="1332"/>
                  <a:pt x="76" y="1339"/>
                </a:cubicBezTo>
                <a:cubicBezTo>
                  <a:pt x="78" y="1344"/>
                  <a:pt x="75" y="1349"/>
                  <a:pt x="71" y="1350"/>
                </a:cubicBezTo>
                <a:cubicBezTo>
                  <a:pt x="70" y="1351"/>
                  <a:pt x="69" y="1351"/>
                  <a:pt x="68" y="1351"/>
                </a:cubicBezTo>
                <a:close/>
                <a:moveTo>
                  <a:pt x="1950" y="1311"/>
                </a:moveTo>
                <a:cubicBezTo>
                  <a:pt x="1949" y="1311"/>
                  <a:pt x="1948" y="1311"/>
                  <a:pt x="1947" y="1311"/>
                </a:cubicBezTo>
                <a:cubicBezTo>
                  <a:pt x="1942" y="1309"/>
                  <a:pt x="1940" y="1304"/>
                  <a:pt x="1941" y="1300"/>
                </a:cubicBezTo>
                <a:cubicBezTo>
                  <a:pt x="1953" y="1264"/>
                  <a:pt x="1962" y="1228"/>
                  <a:pt x="1969" y="1191"/>
                </a:cubicBezTo>
                <a:cubicBezTo>
                  <a:pt x="1969" y="1191"/>
                  <a:pt x="1969" y="1191"/>
                  <a:pt x="1969" y="1191"/>
                </a:cubicBezTo>
                <a:cubicBezTo>
                  <a:pt x="1979" y="1140"/>
                  <a:pt x="1985" y="1088"/>
                  <a:pt x="1987" y="1037"/>
                </a:cubicBezTo>
                <a:cubicBezTo>
                  <a:pt x="1987" y="1026"/>
                  <a:pt x="1987" y="1014"/>
                  <a:pt x="1987" y="1003"/>
                </a:cubicBezTo>
                <a:cubicBezTo>
                  <a:pt x="1987" y="995"/>
                  <a:pt x="1987" y="987"/>
                  <a:pt x="1987" y="979"/>
                </a:cubicBezTo>
                <a:cubicBezTo>
                  <a:pt x="1987" y="975"/>
                  <a:pt x="1991" y="971"/>
                  <a:pt x="1995" y="971"/>
                </a:cubicBezTo>
                <a:cubicBezTo>
                  <a:pt x="2000" y="971"/>
                  <a:pt x="2004" y="974"/>
                  <a:pt x="2004" y="979"/>
                </a:cubicBezTo>
                <a:cubicBezTo>
                  <a:pt x="2004" y="987"/>
                  <a:pt x="2004" y="995"/>
                  <a:pt x="2004" y="1003"/>
                </a:cubicBezTo>
                <a:cubicBezTo>
                  <a:pt x="2004" y="1015"/>
                  <a:pt x="2004" y="1026"/>
                  <a:pt x="2004" y="1037"/>
                </a:cubicBezTo>
                <a:cubicBezTo>
                  <a:pt x="2002" y="1090"/>
                  <a:pt x="1996" y="1143"/>
                  <a:pt x="1986" y="1195"/>
                </a:cubicBezTo>
                <a:cubicBezTo>
                  <a:pt x="1986" y="1195"/>
                  <a:pt x="1986" y="1195"/>
                  <a:pt x="1986" y="1195"/>
                </a:cubicBezTo>
                <a:cubicBezTo>
                  <a:pt x="1978" y="1232"/>
                  <a:pt x="1969" y="1269"/>
                  <a:pt x="1958" y="1305"/>
                </a:cubicBezTo>
                <a:cubicBezTo>
                  <a:pt x="1956" y="1309"/>
                  <a:pt x="1953" y="1311"/>
                  <a:pt x="1950" y="1311"/>
                </a:cubicBezTo>
                <a:close/>
                <a:moveTo>
                  <a:pt x="52" y="1303"/>
                </a:moveTo>
                <a:cubicBezTo>
                  <a:pt x="48" y="1303"/>
                  <a:pt x="45" y="1300"/>
                  <a:pt x="44" y="1297"/>
                </a:cubicBezTo>
                <a:cubicBezTo>
                  <a:pt x="23" y="1227"/>
                  <a:pt x="9" y="1156"/>
                  <a:pt x="3" y="1084"/>
                </a:cubicBezTo>
                <a:cubicBezTo>
                  <a:pt x="3" y="1084"/>
                  <a:pt x="3" y="1084"/>
                  <a:pt x="3" y="1084"/>
                </a:cubicBezTo>
                <a:cubicBezTo>
                  <a:pt x="1" y="1061"/>
                  <a:pt x="0" y="1038"/>
                  <a:pt x="0" y="1015"/>
                </a:cubicBezTo>
                <a:cubicBezTo>
                  <a:pt x="0" y="1011"/>
                  <a:pt x="0" y="1007"/>
                  <a:pt x="0" y="1003"/>
                </a:cubicBezTo>
                <a:cubicBezTo>
                  <a:pt x="0" y="992"/>
                  <a:pt x="0" y="981"/>
                  <a:pt x="0" y="970"/>
                </a:cubicBezTo>
                <a:cubicBezTo>
                  <a:pt x="0" y="965"/>
                  <a:pt x="4" y="962"/>
                  <a:pt x="9" y="962"/>
                </a:cubicBezTo>
                <a:cubicBezTo>
                  <a:pt x="14" y="962"/>
                  <a:pt x="17" y="966"/>
                  <a:pt x="17" y="971"/>
                </a:cubicBezTo>
                <a:cubicBezTo>
                  <a:pt x="17" y="981"/>
                  <a:pt x="17" y="992"/>
                  <a:pt x="17" y="1003"/>
                </a:cubicBezTo>
                <a:cubicBezTo>
                  <a:pt x="17" y="1007"/>
                  <a:pt x="17" y="1011"/>
                  <a:pt x="17" y="1015"/>
                </a:cubicBezTo>
                <a:cubicBezTo>
                  <a:pt x="17" y="1037"/>
                  <a:pt x="18" y="1060"/>
                  <a:pt x="20" y="1083"/>
                </a:cubicBezTo>
                <a:cubicBezTo>
                  <a:pt x="20" y="1083"/>
                  <a:pt x="20" y="1083"/>
                  <a:pt x="20" y="1083"/>
                </a:cubicBezTo>
                <a:cubicBezTo>
                  <a:pt x="26" y="1153"/>
                  <a:pt x="39" y="1223"/>
                  <a:pt x="60" y="1292"/>
                </a:cubicBezTo>
                <a:cubicBezTo>
                  <a:pt x="61" y="1296"/>
                  <a:pt x="59" y="1301"/>
                  <a:pt x="54" y="1302"/>
                </a:cubicBezTo>
                <a:cubicBezTo>
                  <a:pt x="54" y="1302"/>
                  <a:pt x="53" y="1303"/>
                  <a:pt x="52" y="1303"/>
                </a:cubicBezTo>
                <a:close/>
                <a:moveTo>
                  <a:pt x="1994" y="959"/>
                </a:moveTo>
                <a:cubicBezTo>
                  <a:pt x="1990" y="959"/>
                  <a:pt x="1986" y="956"/>
                  <a:pt x="1986" y="951"/>
                </a:cubicBezTo>
                <a:cubicBezTo>
                  <a:pt x="1986" y="944"/>
                  <a:pt x="1985" y="936"/>
                  <a:pt x="1984" y="929"/>
                </a:cubicBezTo>
                <a:cubicBezTo>
                  <a:pt x="1984" y="924"/>
                  <a:pt x="1988" y="920"/>
                  <a:pt x="1992" y="920"/>
                </a:cubicBezTo>
                <a:cubicBezTo>
                  <a:pt x="1997" y="920"/>
                  <a:pt x="2001" y="923"/>
                  <a:pt x="2001" y="928"/>
                </a:cubicBezTo>
                <a:cubicBezTo>
                  <a:pt x="2002" y="935"/>
                  <a:pt x="2002" y="943"/>
                  <a:pt x="2003" y="951"/>
                </a:cubicBezTo>
                <a:cubicBezTo>
                  <a:pt x="2003" y="955"/>
                  <a:pt x="2000" y="959"/>
                  <a:pt x="1995" y="959"/>
                </a:cubicBezTo>
                <a:cubicBezTo>
                  <a:pt x="1995" y="959"/>
                  <a:pt x="1995" y="959"/>
                  <a:pt x="1994" y="959"/>
                </a:cubicBezTo>
                <a:close/>
                <a:moveTo>
                  <a:pt x="10" y="951"/>
                </a:moveTo>
                <a:cubicBezTo>
                  <a:pt x="10" y="951"/>
                  <a:pt x="10" y="951"/>
                  <a:pt x="10" y="951"/>
                </a:cubicBezTo>
                <a:cubicBezTo>
                  <a:pt x="5" y="950"/>
                  <a:pt x="1" y="946"/>
                  <a:pt x="2" y="942"/>
                </a:cubicBezTo>
                <a:cubicBezTo>
                  <a:pt x="2" y="934"/>
                  <a:pt x="3" y="926"/>
                  <a:pt x="3" y="919"/>
                </a:cubicBezTo>
                <a:cubicBezTo>
                  <a:pt x="4" y="914"/>
                  <a:pt x="8" y="911"/>
                  <a:pt x="13" y="911"/>
                </a:cubicBezTo>
                <a:cubicBezTo>
                  <a:pt x="17" y="911"/>
                  <a:pt x="21" y="916"/>
                  <a:pt x="20" y="920"/>
                </a:cubicBezTo>
                <a:cubicBezTo>
                  <a:pt x="20" y="928"/>
                  <a:pt x="19" y="935"/>
                  <a:pt x="19" y="943"/>
                </a:cubicBezTo>
                <a:cubicBezTo>
                  <a:pt x="18" y="947"/>
                  <a:pt x="15" y="951"/>
                  <a:pt x="10" y="951"/>
                </a:cubicBezTo>
                <a:close/>
                <a:moveTo>
                  <a:pt x="1990" y="909"/>
                </a:moveTo>
                <a:cubicBezTo>
                  <a:pt x="1986" y="909"/>
                  <a:pt x="1982" y="905"/>
                  <a:pt x="1982" y="901"/>
                </a:cubicBezTo>
                <a:cubicBezTo>
                  <a:pt x="1978" y="864"/>
                  <a:pt x="1972" y="827"/>
                  <a:pt x="1964" y="791"/>
                </a:cubicBezTo>
                <a:cubicBezTo>
                  <a:pt x="1964" y="791"/>
                  <a:pt x="1964" y="790"/>
                  <a:pt x="1964" y="790"/>
                </a:cubicBezTo>
                <a:cubicBezTo>
                  <a:pt x="1954" y="747"/>
                  <a:pt x="1942" y="704"/>
                  <a:pt x="1926" y="663"/>
                </a:cubicBezTo>
                <a:cubicBezTo>
                  <a:pt x="1917" y="638"/>
                  <a:pt x="1907" y="613"/>
                  <a:pt x="1896" y="589"/>
                </a:cubicBezTo>
                <a:cubicBezTo>
                  <a:pt x="1894" y="585"/>
                  <a:pt x="1895" y="580"/>
                  <a:pt x="1900" y="578"/>
                </a:cubicBezTo>
                <a:cubicBezTo>
                  <a:pt x="1904" y="576"/>
                  <a:pt x="1909" y="578"/>
                  <a:pt x="1911" y="582"/>
                </a:cubicBezTo>
                <a:cubicBezTo>
                  <a:pt x="1922" y="606"/>
                  <a:pt x="1933" y="632"/>
                  <a:pt x="1942" y="657"/>
                </a:cubicBezTo>
                <a:cubicBezTo>
                  <a:pt x="1958" y="699"/>
                  <a:pt x="1971" y="743"/>
                  <a:pt x="1980" y="787"/>
                </a:cubicBezTo>
                <a:cubicBezTo>
                  <a:pt x="1980" y="787"/>
                  <a:pt x="1980" y="787"/>
                  <a:pt x="1980" y="787"/>
                </a:cubicBezTo>
                <a:cubicBezTo>
                  <a:pt x="1989" y="824"/>
                  <a:pt x="1995" y="862"/>
                  <a:pt x="1999" y="899"/>
                </a:cubicBezTo>
                <a:cubicBezTo>
                  <a:pt x="1999" y="904"/>
                  <a:pt x="1996" y="908"/>
                  <a:pt x="1991" y="909"/>
                </a:cubicBezTo>
                <a:cubicBezTo>
                  <a:pt x="1991" y="909"/>
                  <a:pt x="1991" y="909"/>
                  <a:pt x="1990" y="909"/>
                </a:cubicBezTo>
                <a:close/>
                <a:moveTo>
                  <a:pt x="15" y="900"/>
                </a:moveTo>
                <a:cubicBezTo>
                  <a:pt x="14" y="900"/>
                  <a:pt x="14" y="900"/>
                  <a:pt x="14" y="900"/>
                </a:cubicBezTo>
                <a:cubicBezTo>
                  <a:pt x="9" y="899"/>
                  <a:pt x="6" y="895"/>
                  <a:pt x="6" y="890"/>
                </a:cubicBezTo>
                <a:cubicBezTo>
                  <a:pt x="14" y="819"/>
                  <a:pt x="30" y="748"/>
                  <a:pt x="54" y="679"/>
                </a:cubicBezTo>
                <a:cubicBezTo>
                  <a:pt x="54" y="679"/>
                  <a:pt x="54" y="679"/>
                  <a:pt x="54" y="679"/>
                </a:cubicBezTo>
                <a:cubicBezTo>
                  <a:pt x="59" y="665"/>
                  <a:pt x="64" y="650"/>
                  <a:pt x="70" y="636"/>
                </a:cubicBezTo>
                <a:cubicBezTo>
                  <a:pt x="78" y="615"/>
                  <a:pt x="87" y="594"/>
                  <a:pt x="97" y="574"/>
                </a:cubicBezTo>
                <a:cubicBezTo>
                  <a:pt x="99" y="569"/>
                  <a:pt x="104" y="568"/>
                  <a:pt x="108" y="570"/>
                </a:cubicBezTo>
                <a:cubicBezTo>
                  <a:pt x="112" y="572"/>
                  <a:pt x="114" y="577"/>
                  <a:pt x="112" y="581"/>
                </a:cubicBezTo>
                <a:cubicBezTo>
                  <a:pt x="103" y="601"/>
                  <a:pt x="94" y="622"/>
                  <a:pt x="85" y="643"/>
                </a:cubicBezTo>
                <a:cubicBezTo>
                  <a:pt x="80" y="656"/>
                  <a:pt x="75" y="671"/>
                  <a:pt x="70" y="685"/>
                </a:cubicBezTo>
                <a:cubicBezTo>
                  <a:pt x="70" y="685"/>
                  <a:pt x="70" y="685"/>
                  <a:pt x="70" y="685"/>
                </a:cubicBezTo>
                <a:cubicBezTo>
                  <a:pt x="47" y="752"/>
                  <a:pt x="31" y="822"/>
                  <a:pt x="23" y="892"/>
                </a:cubicBezTo>
                <a:cubicBezTo>
                  <a:pt x="23" y="897"/>
                  <a:pt x="19" y="900"/>
                  <a:pt x="15" y="900"/>
                </a:cubicBezTo>
                <a:close/>
                <a:moveTo>
                  <a:pt x="1891" y="568"/>
                </a:moveTo>
                <a:cubicBezTo>
                  <a:pt x="1888" y="568"/>
                  <a:pt x="1885" y="567"/>
                  <a:pt x="1883" y="564"/>
                </a:cubicBezTo>
                <a:cubicBezTo>
                  <a:pt x="1880" y="557"/>
                  <a:pt x="1877" y="550"/>
                  <a:pt x="1873" y="544"/>
                </a:cubicBezTo>
                <a:cubicBezTo>
                  <a:pt x="1871" y="540"/>
                  <a:pt x="1873" y="534"/>
                  <a:pt x="1877" y="532"/>
                </a:cubicBezTo>
                <a:cubicBezTo>
                  <a:pt x="1881" y="530"/>
                  <a:pt x="1886" y="532"/>
                  <a:pt x="1888" y="536"/>
                </a:cubicBezTo>
                <a:cubicBezTo>
                  <a:pt x="1892" y="543"/>
                  <a:pt x="1895" y="549"/>
                  <a:pt x="1899" y="556"/>
                </a:cubicBezTo>
                <a:cubicBezTo>
                  <a:pt x="1901" y="560"/>
                  <a:pt x="1899" y="565"/>
                  <a:pt x="1895" y="568"/>
                </a:cubicBezTo>
                <a:cubicBezTo>
                  <a:pt x="1894" y="568"/>
                  <a:pt x="1892" y="568"/>
                  <a:pt x="1891" y="568"/>
                </a:cubicBezTo>
                <a:close/>
                <a:moveTo>
                  <a:pt x="117" y="560"/>
                </a:moveTo>
                <a:cubicBezTo>
                  <a:pt x="116" y="560"/>
                  <a:pt x="114" y="560"/>
                  <a:pt x="113" y="560"/>
                </a:cubicBezTo>
                <a:cubicBezTo>
                  <a:pt x="109" y="557"/>
                  <a:pt x="107" y="552"/>
                  <a:pt x="109" y="548"/>
                </a:cubicBezTo>
                <a:cubicBezTo>
                  <a:pt x="113" y="541"/>
                  <a:pt x="116" y="535"/>
                  <a:pt x="120" y="528"/>
                </a:cubicBezTo>
                <a:cubicBezTo>
                  <a:pt x="122" y="524"/>
                  <a:pt x="127" y="522"/>
                  <a:pt x="132" y="524"/>
                </a:cubicBezTo>
                <a:cubicBezTo>
                  <a:pt x="136" y="527"/>
                  <a:pt x="137" y="532"/>
                  <a:pt x="135" y="536"/>
                </a:cubicBezTo>
                <a:cubicBezTo>
                  <a:pt x="131" y="543"/>
                  <a:pt x="128" y="549"/>
                  <a:pt x="125" y="556"/>
                </a:cubicBezTo>
                <a:cubicBezTo>
                  <a:pt x="123" y="559"/>
                  <a:pt x="120" y="560"/>
                  <a:pt x="117" y="560"/>
                </a:cubicBezTo>
                <a:close/>
                <a:moveTo>
                  <a:pt x="1867" y="523"/>
                </a:moveTo>
                <a:cubicBezTo>
                  <a:pt x="1864" y="523"/>
                  <a:pt x="1861" y="522"/>
                  <a:pt x="1860" y="519"/>
                </a:cubicBezTo>
                <a:cubicBezTo>
                  <a:pt x="1841" y="487"/>
                  <a:pt x="1821" y="455"/>
                  <a:pt x="1799" y="425"/>
                </a:cubicBezTo>
                <a:cubicBezTo>
                  <a:pt x="1799" y="425"/>
                  <a:pt x="1799" y="425"/>
                  <a:pt x="1799" y="425"/>
                </a:cubicBezTo>
                <a:cubicBezTo>
                  <a:pt x="1778" y="395"/>
                  <a:pt x="1754" y="366"/>
                  <a:pt x="1729" y="339"/>
                </a:cubicBezTo>
                <a:cubicBezTo>
                  <a:pt x="1707" y="314"/>
                  <a:pt x="1682" y="290"/>
                  <a:pt x="1657" y="267"/>
                </a:cubicBezTo>
                <a:cubicBezTo>
                  <a:pt x="1653" y="264"/>
                  <a:pt x="1653" y="259"/>
                  <a:pt x="1656" y="255"/>
                </a:cubicBezTo>
                <a:cubicBezTo>
                  <a:pt x="1659" y="252"/>
                  <a:pt x="1664" y="251"/>
                  <a:pt x="1668" y="254"/>
                </a:cubicBezTo>
                <a:cubicBezTo>
                  <a:pt x="1694" y="277"/>
                  <a:pt x="1719" y="302"/>
                  <a:pt x="1742" y="327"/>
                </a:cubicBezTo>
                <a:cubicBezTo>
                  <a:pt x="1767" y="355"/>
                  <a:pt x="1791" y="384"/>
                  <a:pt x="1813" y="415"/>
                </a:cubicBezTo>
                <a:cubicBezTo>
                  <a:pt x="1813" y="415"/>
                  <a:pt x="1813" y="415"/>
                  <a:pt x="1813" y="415"/>
                </a:cubicBezTo>
                <a:cubicBezTo>
                  <a:pt x="1835" y="446"/>
                  <a:pt x="1856" y="478"/>
                  <a:pt x="1875" y="511"/>
                </a:cubicBezTo>
                <a:cubicBezTo>
                  <a:pt x="1877" y="515"/>
                  <a:pt x="1875" y="520"/>
                  <a:pt x="1871" y="522"/>
                </a:cubicBezTo>
                <a:cubicBezTo>
                  <a:pt x="1870" y="523"/>
                  <a:pt x="1869" y="523"/>
                  <a:pt x="1867" y="523"/>
                </a:cubicBezTo>
                <a:close/>
                <a:moveTo>
                  <a:pt x="141" y="516"/>
                </a:moveTo>
                <a:cubicBezTo>
                  <a:pt x="140" y="516"/>
                  <a:pt x="138" y="515"/>
                  <a:pt x="137" y="515"/>
                </a:cubicBezTo>
                <a:cubicBezTo>
                  <a:pt x="133" y="512"/>
                  <a:pt x="132" y="507"/>
                  <a:pt x="134" y="503"/>
                </a:cubicBezTo>
                <a:cubicBezTo>
                  <a:pt x="170" y="440"/>
                  <a:pt x="213" y="381"/>
                  <a:pt x="261" y="328"/>
                </a:cubicBezTo>
                <a:cubicBezTo>
                  <a:pt x="261" y="328"/>
                  <a:pt x="261" y="328"/>
                  <a:pt x="262" y="328"/>
                </a:cubicBezTo>
                <a:cubicBezTo>
                  <a:pt x="267" y="323"/>
                  <a:pt x="272" y="317"/>
                  <a:pt x="277" y="312"/>
                </a:cubicBezTo>
                <a:cubicBezTo>
                  <a:pt x="298" y="290"/>
                  <a:pt x="320" y="268"/>
                  <a:pt x="343" y="248"/>
                </a:cubicBezTo>
                <a:cubicBezTo>
                  <a:pt x="347" y="245"/>
                  <a:pt x="352" y="246"/>
                  <a:pt x="355" y="249"/>
                </a:cubicBezTo>
                <a:cubicBezTo>
                  <a:pt x="358" y="253"/>
                  <a:pt x="358" y="258"/>
                  <a:pt x="354" y="261"/>
                </a:cubicBezTo>
                <a:cubicBezTo>
                  <a:pt x="332" y="281"/>
                  <a:pt x="310" y="302"/>
                  <a:pt x="289" y="323"/>
                </a:cubicBezTo>
                <a:cubicBezTo>
                  <a:pt x="284" y="329"/>
                  <a:pt x="279" y="334"/>
                  <a:pt x="274" y="340"/>
                </a:cubicBezTo>
                <a:cubicBezTo>
                  <a:pt x="274" y="340"/>
                  <a:pt x="274" y="340"/>
                  <a:pt x="274" y="340"/>
                </a:cubicBezTo>
                <a:cubicBezTo>
                  <a:pt x="226" y="392"/>
                  <a:pt x="184" y="450"/>
                  <a:pt x="149" y="511"/>
                </a:cubicBezTo>
                <a:cubicBezTo>
                  <a:pt x="147" y="514"/>
                  <a:pt x="144" y="516"/>
                  <a:pt x="141" y="516"/>
                </a:cubicBezTo>
                <a:close/>
                <a:moveTo>
                  <a:pt x="1641" y="251"/>
                </a:moveTo>
                <a:cubicBezTo>
                  <a:pt x="1639" y="251"/>
                  <a:pt x="1637" y="250"/>
                  <a:pt x="1635" y="249"/>
                </a:cubicBezTo>
                <a:cubicBezTo>
                  <a:pt x="1630" y="244"/>
                  <a:pt x="1624" y="239"/>
                  <a:pt x="1618" y="235"/>
                </a:cubicBezTo>
                <a:cubicBezTo>
                  <a:pt x="1614" y="232"/>
                  <a:pt x="1614" y="226"/>
                  <a:pt x="1617" y="223"/>
                </a:cubicBezTo>
                <a:cubicBezTo>
                  <a:pt x="1620" y="219"/>
                  <a:pt x="1625" y="218"/>
                  <a:pt x="1629" y="221"/>
                </a:cubicBezTo>
                <a:cubicBezTo>
                  <a:pt x="1634" y="226"/>
                  <a:pt x="1640" y="231"/>
                  <a:pt x="1646" y="236"/>
                </a:cubicBezTo>
                <a:cubicBezTo>
                  <a:pt x="1650" y="239"/>
                  <a:pt x="1650" y="244"/>
                  <a:pt x="1647" y="248"/>
                </a:cubicBezTo>
                <a:cubicBezTo>
                  <a:pt x="1646" y="250"/>
                  <a:pt x="1643" y="251"/>
                  <a:pt x="1641" y="251"/>
                </a:cubicBezTo>
                <a:close/>
                <a:moveTo>
                  <a:pt x="370" y="245"/>
                </a:moveTo>
                <a:cubicBezTo>
                  <a:pt x="368" y="245"/>
                  <a:pt x="365" y="244"/>
                  <a:pt x="364" y="242"/>
                </a:cubicBezTo>
                <a:cubicBezTo>
                  <a:pt x="361" y="238"/>
                  <a:pt x="361" y="233"/>
                  <a:pt x="365" y="230"/>
                </a:cubicBezTo>
                <a:cubicBezTo>
                  <a:pt x="371" y="225"/>
                  <a:pt x="377" y="220"/>
                  <a:pt x="383" y="216"/>
                </a:cubicBezTo>
                <a:cubicBezTo>
                  <a:pt x="386" y="213"/>
                  <a:pt x="392" y="213"/>
                  <a:pt x="394" y="217"/>
                </a:cubicBezTo>
                <a:cubicBezTo>
                  <a:pt x="397" y="221"/>
                  <a:pt x="397" y="226"/>
                  <a:pt x="393" y="229"/>
                </a:cubicBezTo>
                <a:cubicBezTo>
                  <a:pt x="387" y="234"/>
                  <a:pt x="381" y="238"/>
                  <a:pt x="376" y="243"/>
                </a:cubicBezTo>
                <a:cubicBezTo>
                  <a:pt x="374" y="244"/>
                  <a:pt x="372" y="245"/>
                  <a:pt x="370" y="245"/>
                </a:cubicBezTo>
                <a:close/>
                <a:moveTo>
                  <a:pt x="1601" y="219"/>
                </a:moveTo>
                <a:cubicBezTo>
                  <a:pt x="1599" y="219"/>
                  <a:pt x="1597" y="219"/>
                  <a:pt x="1596" y="217"/>
                </a:cubicBezTo>
                <a:cubicBezTo>
                  <a:pt x="1566" y="195"/>
                  <a:pt x="1535" y="174"/>
                  <a:pt x="1503" y="155"/>
                </a:cubicBezTo>
                <a:cubicBezTo>
                  <a:pt x="1503" y="155"/>
                  <a:pt x="1503" y="155"/>
                  <a:pt x="1503" y="155"/>
                </a:cubicBezTo>
                <a:cubicBezTo>
                  <a:pt x="1477" y="140"/>
                  <a:pt x="1451" y="126"/>
                  <a:pt x="1425" y="114"/>
                </a:cubicBezTo>
                <a:cubicBezTo>
                  <a:pt x="1387" y="96"/>
                  <a:pt x="1348" y="80"/>
                  <a:pt x="1309" y="67"/>
                </a:cubicBezTo>
                <a:cubicBezTo>
                  <a:pt x="1304" y="66"/>
                  <a:pt x="1302" y="61"/>
                  <a:pt x="1303" y="57"/>
                </a:cubicBezTo>
                <a:cubicBezTo>
                  <a:pt x="1305" y="52"/>
                  <a:pt x="1310" y="50"/>
                  <a:pt x="1314" y="51"/>
                </a:cubicBezTo>
                <a:cubicBezTo>
                  <a:pt x="1354" y="64"/>
                  <a:pt x="1394" y="80"/>
                  <a:pt x="1432" y="98"/>
                </a:cubicBezTo>
                <a:cubicBezTo>
                  <a:pt x="1459" y="111"/>
                  <a:pt x="1485" y="125"/>
                  <a:pt x="1511" y="140"/>
                </a:cubicBezTo>
                <a:cubicBezTo>
                  <a:pt x="1511" y="140"/>
                  <a:pt x="1511" y="140"/>
                  <a:pt x="1511" y="140"/>
                </a:cubicBezTo>
                <a:cubicBezTo>
                  <a:pt x="1544" y="160"/>
                  <a:pt x="1576" y="181"/>
                  <a:pt x="1606" y="204"/>
                </a:cubicBezTo>
                <a:cubicBezTo>
                  <a:pt x="1610" y="207"/>
                  <a:pt x="1611" y="212"/>
                  <a:pt x="1608" y="216"/>
                </a:cubicBezTo>
                <a:cubicBezTo>
                  <a:pt x="1606" y="218"/>
                  <a:pt x="1603" y="219"/>
                  <a:pt x="1601" y="219"/>
                </a:cubicBezTo>
                <a:close/>
                <a:moveTo>
                  <a:pt x="410" y="214"/>
                </a:moveTo>
                <a:cubicBezTo>
                  <a:pt x="408" y="214"/>
                  <a:pt x="405" y="212"/>
                  <a:pt x="403" y="210"/>
                </a:cubicBezTo>
                <a:cubicBezTo>
                  <a:pt x="401" y="206"/>
                  <a:pt x="401" y="201"/>
                  <a:pt x="405" y="198"/>
                </a:cubicBezTo>
                <a:cubicBezTo>
                  <a:pt x="463" y="155"/>
                  <a:pt x="526" y="119"/>
                  <a:pt x="592" y="89"/>
                </a:cubicBezTo>
                <a:cubicBezTo>
                  <a:pt x="596" y="87"/>
                  <a:pt x="601" y="89"/>
                  <a:pt x="603" y="93"/>
                </a:cubicBezTo>
                <a:cubicBezTo>
                  <a:pt x="605" y="98"/>
                  <a:pt x="603" y="103"/>
                  <a:pt x="599" y="105"/>
                </a:cubicBezTo>
                <a:cubicBezTo>
                  <a:pt x="534" y="134"/>
                  <a:pt x="472" y="170"/>
                  <a:pt x="415" y="212"/>
                </a:cubicBezTo>
                <a:cubicBezTo>
                  <a:pt x="414" y="213"/>
                  <a:pt x="412" y="214"/>
                  <a:pt x="410" y="214"/>
                </a:cubicBezTo>
                <a:close/>
                <a:moveTo>
                  <a:pt x="680" y="72"/>
                </a:moveTo>
                <a:cubicBezTo>
                  <a:pt x="676" y="72"/>
                  <a:pt x="673" y="70"/>
                  <a:pt x="672" y="66"/>
                </a:cubicBezTo>
                <a:cubicBezTo>
                  <a:pt x="670" y="62"/>
                  <a:pt x="672" y="57"/>
                  <a:pt x="677" y="56"/>
                </a:cubicBezTo>
                <a:cubicBezTo>
                  <a:pt x="690" y="51"/>
                  <a:pt x="704" y="46"/>
                  <a:pt x="718" y="42"/>
                </a:cubicBezTo>
                <a:cubicBezTo>
                  <a:pt x="718" y="42"/>
                  <a:pt x="718" y="42"/>
                  <a:pt x="719" y="42"/>
                </a:cubicBezTo>
                <a:cubicBezTo>
                  <a:pt x="755" y="32"/>
                  <a:pt x="792" y="23"/>
                  <a:pt x="830" y="16"/>
                </a:cubicBezTo>
                <a:cubicBezTo>
                  <a:pt x="834" y="15"/>
                  <a:pt x="839" y="19"/>
                  <a:pt x="839" y="23"/>
                </a:cubicBezTo>
                <a:cubicBezTo>
                  <a:pt x="840" y="28"/>
                  <a:pt x="837" y="32"/>
                  <a:pt x="833" y="33"/>
                </a:cubicBezTo>
                <a:cubicBezTo>
                  <a:pt x="796" y="39"/>
                  <a:pt x="759" y="48"/>
                  <a:pt x="724" y="58"/>
                </a:cubicBezTo>
                <a:cubicBezTo>
                  <a:pt x="724" y="58"/>
                  <a:pt x="723" y="59"/>
                  <a:pt x="723" y="59"/>
                </a:cubicBezTo>
                <a:cubicBezTo>
                  <a:pt x="710" y="63"/>
                  <a:pt x="696" y="67"/>
                  <a:pt x="682" y="72"/>
                </a:cubicBezTo>
                <a:cubicBezTo>
                  <a:pt x="681" y="72"/>
                  <a:pt x="680" y="72"/>
                  <a:pt x="680" y="72"/>
                </a:cubicBezTo>
                <a:close/>
                <a:moveTo>
                  <a:pt x="1284" y="59"/>
                </a:moveTo>
                <a:cubicBezTo>
                  <a:pt x="1284" y="59"/>
                  <a:pt x="1283" y="59"/>
                  <a:pt x="1282" y="59"/>
                </a:cubicBezTo>
                <a:cubicBezTo>
                  <a:pt x="1275" y="57"/>
                  <a:pt x="1268" y="55"/>
                  <a:pt x="1260" y="53"/>
                </a:cubicBezTo>
                <a:cubicBezTo>
                  <a:pt x="1256" y="52"/>
                  <a:pt x="1253" y="47"/>
                  <a:pt x="1254" y="42"/>
                </a:cubicBezTo>
                <a:cubicBezTo>
                  <a:pt x="1256" y="38"/>
                  <a:pt x="1260" y="35"/>
                  <a:pt x="1265" y="37"/>
                </a:cubicBezTo>
                <a:cubicBezTo>
                  <a:pt x="1272" y="39"/>
                  <a:pt x="1280" y="41"/>
                  <a:pt x="1287" y="43"/>
                </a:cubicBezTo>
                <a:cubicBezTo>
                  <a:pt x="1291" y="44"/>
                  <a:pt x="1294" y="49"/>
                  <a:pt x="1293" y="53"/>
                </a:cubicBezTo>
                <a:cubicBezTo>
                  <a:pt x="1291" y="57"/>
                  <a:pt x="1288" y="59"/>
                  <a:pt x="1284" y="59"/>
                </a:cubicBezTo>
                <a:close/>
                <a:moveTo>
                  <a:pt x="1235" y="46"/>
                </a:moveTo>
                <a:cubicBezTo>
                  <a:pt x="1235" y="46"/>
                  <a:pt x="1234" y="46"/>
                  <a:pt x="1233" y="46"/>
                </a:cubicBezTo>
                <a:cubicBezTo>
                  <a:pt x="1197" y="37"/>
                  <a:pt x="1160" y="30"/>
                  <a:pt x="1123" y="26"/>
                </a:cubicBezTo>
                <a:cubicBezTo>
                  <a:pt x="1123" y="26"/>
                  <a:pt x="1123" y="26"/>
                  <a:pt x="1123" y="26"/>
                </a:cubicBezTo>
                <a:cubicBezTo>
                  <a:pt x="1101" y="23"/>
                  <a:pt x="1079" y="21"/>
                  <a:pt x="1058" y="20"/>
                </a:cubicBezTo>
                <a:cubicBezTo>
                  <a:pt x="1009" y="17"/>
                  <a:pt x="959" y="18"/>
                  <a:pt x="910" y="23"/>
                </a:cubicBezTo>
                <a:cubicBezTo>
                  <a:pt x="906" y="23"/>
                  <a:pt x="902" y="20"/>
                  <a:pt x="901" y="15"/>
                </a:cubicBezTo>
                <a:cubicBezTo>
                  <a:pt x="901" y="10"/>
                  <a:pt x="904" y="6"/>
                  <a:pt x="909" y="6"/>
                </a:cubicBezTo>
                <a:cubicBezTo>
                  <a:pt x="959" y="1"/>
                  <a:pt x="1009" y="0"/>
                  <a:pt x="1059" y="3"/>
                </a:cubicBezTo>
                <a:cubicBezTo>
                  <a:pt x="1081" y="4"/>
                  <a:pt x="1103" y="6"/>
                  <a:pt x="1125" y="9"/>
                </a:cubicBezTo>
                <a:cubicBezTo>
                  <a:pt x="1125" y="9"/>
                  <a:pt x="1125" y="9"/>
                  <a:pt x="1125" y="9"/>
                </a:cubicBezTo>
                <a:cubicBezTo>
                  <a:pt x="1163" y="14"/>
                  <a:pt x="1200" y="20"/>
                  <a:pt x="1237" y="29"/>
                </a:cubicBezTo>
                <a:cubicBezTo>
                  <a:pt x="1242" y="31"/>
                  <a:pt x="1245" y="35"/>
                  <a:pt x="1244" y="40"/>
                </a:cubicBezTo>
                <a:cubicBezTo>
                  <a:pt x="1243" y="44"/>
                  <a:pt x="1239" y="46"/>
                  <a:pt x="1235" y="46"/>
                </a:cubicBezTo>
                <a:close/>
                <a:moveTo>
                  <a:pt x="859" y="29"/>
                </a:moveTo>
                <a:cubicBezTo>
                  <a:pt x="855" y="29"/>
                  <a:pt x="851" y="26"/>
                  <a:pt x="851" y="21"/>
                </a:cubicBezTo>
                <a:cubicBezTo>
                  <a:pt x="850" y="17"/>
                  <a:pt x="853" y="12"/>
                  <a:pt x="858" y="12"/>
                </a:cubicBezTo>
                <a:cubicBezTo>
                  <a:pt x="865" y="11"/>
                  <a:pt x="873" y="10"/>
                  <a:pt x="880" y="9"/>
                </a:cubicBezTo>
                <a:cubicBezTo>
                  <a:pt x="885" y="8"/>
                  <a:pt x="889" y="11"/>
                  <a:pt x="890" y="16"/>
                </a:cubicBezTo>
                <a:cubicBezTo>
                  <a:pt x="890" y="21"/>
                  <a:pt x="887" y="25"/>
                  <a:pt x="882" y="26"/>
                </a:cubicBezTo>
                <a:cubicBezTo>
                  <a:pt x="875" y="26"/>
                  <a:pt x="868" y="27"/>
                  <a:pt x="860" y="29"/>
                </a:cubicBezTo>
                <a:cubicBezTo>
                  <a:pt x="860" y="29"/>
                  <a:pt x="859" y="29"/>
                  <a:pt x="859" y="2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 name="Freeform 7">
            <a:extLst>
              <a:ext uri="{FF2B5EF4-FFF2-40B4-BE49-F238E27FC236}">
                <a16:creationId xmlns:a16="http://schemas.microsoft.com/office/drawing/2014/main" id="{CA392C95-40C2-449D-9AE7-AC994DD4B089}"/>
              </a:ext>
            </a:extLst>
          </p:cNvPr>
          <p:cNvSpPr>
            <a:spLocks noEditPoints="1"/>
          </p:cNvSpPr>
          <p:nvPr/>
        </p:nvSpPr>
        <p:spPr bwMode="auto">
          <a:xfrm>
            <a:off x="4561087" y="1891707"/>
            <a:ext cx="3071413" cy="3073000"/>
          </a:xfrm>
          <a:custGeom>
            <a:avLst/>
            <a:gdLst>
              <a:gd name="T0" fmla="*/ 785 w 1933"/>
              <a:gd name="T1" fmla="*/ 1899 h 1933"/>
              <a:gd name="T2" fmla="*/ 1043 w 1933"/>
              <a:gd name="T3" fmla="*/ 1930 h 1933"/>
              <a:gd name="T4" fmla="*/ 1092 w 1933"/>
              <a:gd name="T5" fmla="*/ 1908 h 1933"/>
              <a:gd name="T6" fmla="*/ 1113 w 1933"/>
              <a:gd name="T7" fmla="*/ 1914 h 1933"/>
              <a:gd name="T8" fmla="*/ 1377 w 1933"/>
              <a:gd name="T9" fmla="*/ 1833 h 1933"/>
              <a:gd name="T10" fmla="*/ 1121 w 1933"/>
              <a:gd name="T11" fmla="*/ 1921 h 1933"/>
              <a:gd name="T12" fmla="*/ 758 w 1933"/>
              <a:gd name="T13" fmla="*/ 1893 h 1933"/>
              <a:gd name="T14" fmla="*/ 596 w 1933"/>
              <a:gd name="T15" fmla="*/ 1859 h 1933"/>
              <a:gd name="T16" fmla="*/ 603 w 1933"/>
              <a:gd name="T17" fmla="*/ 1844 h 1933"/>
              <a:gd name="T18" fmla="*/ 1387 w 1933"/>
              <a:gd name="T19" fmla="*/ 1828 h 1933"/>
              <a:gd name="T20" fmla="*/ 1394 w 1933"/>
              <a:gd name="T21" fmla="*/ 1832 h 1933"/>
              <a:gd name="T22" fmla="*/ 1640 w 1933"/>
              <a:gd name="T23" fmla="*/ 1637 h 1933"/>
              <a:gd name="T24" fmla="*/ 1439 w 1933"/>
              <a:gd name="T25" fmla="*/ 1808 h 1933"/>
              <a:gd name="T26" fmla="*/ 449 w 1933"/>
              <a:gd name="T27" fmla="*/ 1763 h 1933"/>
              <a:gd name="T28" fmla="*/ 310 w 1933"/>
              <a:gd name="T29" fmla="*/ 1676 h 1933"/>
              <a:gd name="T30" fmla="*/ 321 w 1933"/>
              <a:gd name="T31" fmla="*/ 1663 h 1933"/>
              <a:gd name="T32" fmla="*/ 1659 w 1933"/>
              <a:gd name="T33" fmla="*/ 1629 h 1933"/>
              <a:gd name="T34" fmla="*/ 1665 w 1933"/>
              <a:gd name="T35" fmla="*/ 1631 h 1933"/>
              <a:gd name="T36" fmla="*/ 1830 w 1933"/>
              <a:gd name="T37" fmla="*/ 1362 h 1933"/>
              <a:gd name="T38" fmla="*/ 1699 w 1933"/>
              <a:gd name="T39" fmla="*/ 1593 h 1933"/>
              <a:gd name="T40" fmla="*/ 205 w 1933"/>
              <a:gd name="T41" fmla="*/ 1534 h 1933"/>
              <a:gd name="T42" fmla="*/ 105 w 1933"/>
              <a:gd name="T43" fmla="*/ 1403 h 1933"/>
              <a:gd name="T44" fmla="*/ 120 w 1933"/>
              <a:gd name="T45" fmla="*/ 1396 h 1933"/>
              <a:gd name="T46" fmla="*/ 1846 w 1933"/>
              <a:gd name="T47" fmla="*/ 1347 h 1933"/>
              <a:gd name="T48" fmla="*/ 1849 w 1933"/>
              <a:gd name="T49" fmla="*/ 1348 h 1933"/>
              <a:gd name="T50" fmla="*/ 1919 w 1933"/>
              <a:gd name="T51" fmla="*/ 1131 h 1933"/>
              <a:gd name="T52" fmla="*/ 40 w 1933"/>
              <a:gd name="T53" fmla="*/ 1207 h 1933"/>
              <a:gd name="T54" fmla="*/ 27 w 1933"/>
              <a:gd name="T55" fmla="*/ 1189 h 1933"/>
              <a:gd name="T56" fmla="*/ 18 w 1933"/>
              <a:gd name="T57" fmla="*/ 930 h 1933"/>
              <a:gd name="T58" fmla="*/ 35 w 1933"/>
              <a:gd name="T59" fmla="*/ 1196 h 1933"/>
              <a:gd name="T60" fmla="*/ 1926 w 1933"/>
              <a:gd name="T61" fmla="*/ 1080 h 1933"/>
              <a:gd name="T62" fmla="*/ 1916 w 1933"/>
              <a:gd name="T63" fmla="*/ 967 h 1933"/>
              <a:gd name="T64" fmla="*/ 1917 w 1933"/>
              <a:gd name="T65" fmla="*/ 790 h 1933"/>
              <a:gd name="T66" fmla="*/ 1921 w 1933"/>
              <a:gd name="T67" fmla="*/ 1060 h 1933"/>
              <a:gd name="T68" fmla="*/ 22 w 1933"/>
              <a:gd name="T69" fmla="*/ 879 h 1933"/>
              <a:gd name="T70" fmla="*/ 28 w 1933"/>
              <a:gd name="T71" fmla="*/ 737 h 1933"/>
              <a:gd name="T72" fmla="*/ 45 w 1933"/>
              <a:gd name="T73" fmla="*/ 741 h 1933"/>
              <a:gd name="T74" fmla="*/ 1896 w 1933"/>
              <a:gd name="T75" fmla="*/ 734 h 1933"/>
              <a:gd name="T76" fmla="*/ 1882 w 1933"/>
              <a:gd name="T77" fmla="*/ 717 h 1933"/>
              <a:gd name="T78" fmla="*/ 1796 w 1933"/>
              <a:gd name="T79" fmla="*/ 472 h 1933"/>
              <a:gd name="T80" fmla="*/ 1891 w 1933"/>
              <a:gd name="T81" fmla="*/ 723 h 1933"/>
              <a:gd name="T82" fmla="*/ 111 w 1933"/>
              <a:gd name="T83" fmla="*/ 557 h 1933"/>
              <a:gd name="T84" fmla="*/ 166 w 1933"/>
              <a:gd name="T85" fmla="*/ 426 h 1933"/>
              <a:gd name="T86" fmla="*/ 254 w 1933"/>
              <a:gd name="T87" fmla="*/ 340 h 1933"/>
              <a:gd name="T88" fmla="*/ 1767 w 1933"/>
              <a:gd name="T89" fmla="*/ 457 h 1933"/>
              <a:gd name="T90" fmla="*/ 1774 w 1933"/>
              <a:gd name="T91" fmla="*/ 461 h 1933"/>
              <a:gd name="T92" fmla="*/ 1562 w 1933"/>
              <a:gd name="T93" fmla="*/ 228 h 1933"/>
              <a:gd name="T94" fmla="*/ 1752 w 1933"/>
              <a:gd name="T95" fmla="*/ 405 h 1933"/>
              <a:gd name="T96" fmla="*/ 295 w 1933"/>
              <a:gd name="T97" fmla="*/ 273 h 1933"/>
              <a:gd name="T98" fmla="*/ 315 w 1933"/>
              <a:gd name="T99" fmla="*/ 265 h 1933"/>
              <a:gd name="T100" fmla="*/ 539 w 1933"/>
              <a:gd name="T101" fmla="*/ 120 h 1933"/>
              <a:gd name="T102" fmla="*/ 1540 w 1933"/>
              <a:gd name="T103" fmla="*/ 211 h 1933"/>
              <a:gd name="T104" fmla="*/ 1545 w 1933"/>
              <a:gd name="T105" fmla="*/ 212 h 1933"/>
              <a:gd name="T106" fmla="*/ 1263 w 1933"/>
              <a:gd name="T107" fmla="*/ 57 h 1933"/>
              <a:gd name="T108" fmla="*/ 1504 w 1933"/>
              <a:gd name="T109" fmla="*/ 183 h 1933"/>
              <a:gd name="T110" fmla="*/ 584 w 1933"/>
              <a:gd name="T111" fmla="*/ 99 h 1933"/>
              <a:gd name="T112" fmla="*/ 712 w 1933"/>
              <a:gd name="T113" fmla="*/ 35 h 1933"/>
              <a:gd name="T114" fmla="*/ 716 w 1933"/>
              <a:gd name="T115" fmla="*/ 52 h 1933"/>
              <a:gd name="T116" fmla="*/ 1214 w 1933"/>
              <a:gd name="T117" fmla="*/ 42 h 1933"/>
              <a:gd name="T118" fmla="*/ 1193 w 1933"/>
              <a:gd name="T119" fmla="*/ 46 h 1933"/>
              <a:gd name="T120" fmla="*/ 937 w 1933"/>
              <a:gd name="T121" fmla="*/ 1 h 1933"/>
              <a:gd name="T122" fmla="*/ 886 w 1933"/>
              <a:gd name="T123" fmla="*/ 21 h 1933"/>
              <a:gd name="T124" fmla="*/ 909 w 1933"/>
              <a:gd name="T125" fmla="*/ 2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933">
                <a:moveTo>
                  <a:pt x="967" y="1933"/>
                </a:moveTo>
                <a:cubicBezTo>
                  <a:pt x="954" y="1933"/>
                  <a:pt x="941" y="1933"/>
                  <a:pt x="929" y="1933"/>
                </a:cubicBezTo>
                <a:cubicBezTo>
                  <a:pt x="929" y="1933"/>
                  <a:pt x="929" y="1933"/>
                  <a:pt x="929" y="1933"/>
                </a:cubicBezTo>
                <a:cubicBezTo>
                  <a:pt x="880" y="1931"/>
                  <a:pt x="830" y="1925"/>
                  <a:pt x="782" y="1915"/>
                </a:cubicBezTo>
                <a:cubicBezTo>
                  <a:pt x="777" y="1914"/>
                  <a:pt x="774" y="1910"/>
                  <a:pt x="775" y="1905"/>
                </a:cubicBezTo>
                <a:cubicBezTo>
                  <a:pt x="776" y="1901"/>
                  <a:pt x="780" y="1898"/>
                  <a:pt x="785" y="1899"/>
                </a:cubicBezTo>
                <a:cubicBezTo>
                  <a:pt x="833" y="1908"/>
                  <a:pt x="881" y="1914"/>
                  <a:pt x="930" y="1916"/>
                </a:cubicBezTo>
                <a:cubicBezTo>
                  <a:pt x="930" y="1916"/>
                  <a:pt x="930" y="1916"/>
                  <a:pt x="930" y="1916"/>
                </a:cubicBezTo>
                <a:cubicBezTo>
                  <a:pt x="952" y="1917"/>
                  <a:pt x="974" y="1917"/>
                  <a:pt x="995" y="1916"/>
                </a:cubicBezTo>
                <a:cubicBezTo>
                  <a:pt x="1011" y="1916"/>
                  <a:pt x="1026" y="1915"/>
                  <a:pt x="1042" y="1914"/>
                </a:cubicBezTo>
                <a:cubicBezTo>
                  <a:pt x="1046" y="1913"/>
                  <a:pt x="1050" y="1917"/>
                  <a:pt x="1051" y="1921"/>
                </a:cubicBezTo>
                <a:cubicBezTo>
                  <a:pt x="1051" y="1926"/>
                  <a:pt x="1048" y="1930"/>
                  <a:pt x="1043" y="1930"/>
                </a:cubicBezTo>
                <a:cubicBezTo>
                  <a:pt x="1027" y="1932"/>
                  <a:pt x="1011" y="1933"/>
                  <a:pt x="996" y="1933"/>
                </a:cubicBezTo>
                <a:cubicBezTo>
                  <a:pt x="986" y="1933"/>
                  <a:pt x="976" y="1933"/>
                  <a:pt x="967" y="1933"/>
                </a:cubicBezTo>
                <a:close/>
                <a:moveTo>
                  <a:pt x="1070" y="1928"/>
                </a:moveTo>
                <a:cubicBezTo>
                  <a:pt x="1066" y="1928"/>
                  <a:pt x="1063" y="1925"/>
                  <a:pt x="1062" y="1920"/>
                </a:cubicBezTo>
                <a:cubicBezTo>
                  <a:pt x="1062" y="1916"/>
                  <a:pt x="1065" y="1911"/>
                  <a:pt x="1070" y="1911"/>
                </a:cubicBezTo>
                <a:cubicBezTo>
                  <a:pt x="1077" y="1910"/>
                  <a:pt x="1085" y="1909"/>
                  <a:pt x="1092" y="1908"/>
                </a:cubicBezTo>
                <a:cubicBezTo>
                  <a:pt x="1096" y="1908"/>
                  <a:pt x="1101" y="1911"/>
                  <a:pt x="1101" y="1915"/>
                </a:cubicBezTo>
                <a:cubicBezTo>
                  <a:pt x="1102" y="1920"/>
                  <a:pt x="1099" y="1924"/>
                  <a:pt x="1094" y="1925"/>
                </a:cubicBezTo>
                <a:cubicBezTo>
                  <a:pt x="1087" y="1926"/>
                  <a:pt x="1079" y="1927"/>
                  <a:pt x="1071" y="1928"/>
                </a:cubicBezTo>
                <a:cubicBezTo>
                  <a:pt x="1071" y="1928"/>
                  <a:pt x="1071" y="1928"/>
                  <a:pt x="1070" y="1928"/>
                </a:cubicBezTo>
                <a:close/>
                <a:moveTo>
                  <a:pt x="1121" y="1921"/>
                </a:moveTo>
                <a:cubicBezTo>
                  <a:pt x="1117" y="1921"/>
                  <a:pt x="1113" y="1918"/>
                  <a:pt x="1113" y="1914"/>
                </a:cubicBezTo>
                <a:cubicBezTo>
                  <a:pt x="1112" y="1909"/>
                  <a:pt x="1115" y="1905"/>
                  <a:pt x="1120" y="1904"/>
                </a:cubicBezTo>
                <a:cubicBezTo>
                  <a:pt x="1167" y="1896"/>
                  <a:pt x="1215" y="1885"/>
                  <a:pt x="1261" y="1870"/>
                </a:cubicBezTo>
                <a:cubicBezTo>
                  <a:pt x="1261" y="1870"/>
                  <a:pt x="1261" y="1869"/>
                  <a:pt x="1261" y="1869"/>
                </a:cubicBezTo>
                <a:cubicBezTo>
                  <a:pt x="1292" y="1860"/>
                  <a:pt x="1322" y="1848"/>
                  <a:pt x="1351" y="1835"/>
                </a:cubicBezTo>
                <a:cubicBezTo>
                  <a:pt x="1356" y="1833"/>
                  <a:pt x="1361" y="1831"/>
                  <a:pt x="1365" y="1828"/>
                </a:cubicBezTo>
                <a:cubicBezTo>
                  <a:pt x="1370" y="1827"/>
                  <a:pt x="1375" y="1828"/>
                  <a:pt x="1377" y="1833"/>
                </a:cubicBezTo>
                <a:cubicBezTo>
                  <a:pt x="1379" y="1837"/>
                  <a:pt x="1377" y="1842"/>
                  <a:pt x="1372" y="1844"/>
                </a:cubicBezTo>
                <a:cubicBezTo>
                  <a:pt x="1368" y="1846"/>
                  <a:pt x="1363" y="1848"/>
                  <a:pt x="1358" y="1850"/>
                </a:cubicBezTo>
                <a:cubicBezTo>
                  <a:pt x="1328" y="1864"/>
                  <a:pt x="1297" y="1875"/>
                  <a:pt x="1266" y="1886"/>
                </a:cubicBezTo>
                <a:cubicBezTo>
                  <a:pt x="1266" y="1886"/>
                  <a:pt x="1266" y="1886"/>
                  <a:pt x="1266" y="1886"/>
                </a:cubicBezTo>
                <a:cubicBezTo>
                  <a:pt x="1219" y="1901"/>
                  <a:pt x="1171" y="1913"/>
                  <a:pt x="1122" y="1921"/>
                </a:cubicBezTo>
                <a:cubicBezTo>
                  <a:pt x="1122" y="1921"/>
                  <a:pt x="1121" y="1921"/>
                  <a:pt x="1121" y="1921"/>
                </a:cubicBezTo>
                <a:close/>
                <a:moveTo>
                  <a:pt x="756" y="1910"/>
                </a:moveTo>
                <a:cubicBezTo>
                  <a:pt x="755" y="1910"/>
                  <a:pt x="754" y="1910"/>
                  <a:pt x="754" y="1909"/>
                </a:cubicBezTo>
                <a:cubicBezTo>
                  <a:pt x="746" y="1908"/>
                  <a:pt x="739" y="1906"/>
                  <a:pt x="732" y="1904"/>
                </a:cubicBezTo>
                <a:cubicBezTo>
                  <a:pt x="727" y="1903"/>
                  <a:pt x="724" y="1898"/>
                  <a:pt x="725" y="1894"/>
                </a:cubicBezTo>
                <a:cubicBezTo>
                  <a:pt x="727" y="1889"/>
                  <a:pt x="731" y="1887"/>
                  <a:pt x="736" y="1888"/>
                </a:cubicBezTo>
                <a:cubicBezTo>
                  <a:pt x="743" y="1889"/>
                  <a:pt x="750" y="1891"/>
                  <a:pt x="758" y="1893"/>
                </a:cubicBezTo>
                <a:cubicBezTo>
                  <a:pt x="762" y="1894"/>
                  <a:pt x="765" y="1898"/>
                  <a:pt x="764" y="1903"/>
                </a:cubicBezTo>
                <a:cubicBezTo>
                  <a:pt x="763" y="1907"/>
                  <a:pt x="760" y="1910"/>
                  <a:pt x="756" y="1910"/>
                </a:cubicBezTo>
                <a:close/>
                <a:moveTo>
                  <a:pt x="706" y="1897"/>
                </a:moveTo>
                <a:cubicBezTo>
                  <a:pt x="706" y="1897"/>
                  <a:pt x="705" y="1897"/>
                  <a:pt x="704" y="1897"/>
                </a:cubicBezTo>
                <a:cubicBezTo>
                  <a:pt x="679" y="1890"/>
                  <a:pt x="654" y="1881"/>
                  <a:pt x="629" y="1872"/>
                </a:cubicBezTo>
                <a:cubicBezTo>
                  <a:pt x="618" y="1868"/>
                  <a:pt x="607" y="1864"/>
                  <a:pt x="596" y="1859"/>
                </a:cubicBezTo>
                <a:cubicBezTo>
                  <a:pt x="596" y="1859"/>
                  <a:pt x="596" y="1859"/>
                  <a:pt x="596" y="1859"/>
                </a:cubicBezTo>
                <a:cubicBezTo>
                  <a:pt x="551" y="1840"/>
                  <a:pt x="506" y="1818"/>
                  <a:pt x="464" y="1792"/>
                </a:cubicBezTo>
                <a:cubicBezTo>
                  <a:pt x="460" y="1790"/>
                  <a:pt x="459" y="1785"/>
                  <a:pt x="461" y="1781"/>
                </a:cubicBezTo>
                <a:cubicBezTo>
                  <a:pt x="464" y="1777"/>
                  <a:pt x="469" y="1775"/>
                  <a:pt x="473" y="1778"/>
                </a:cubicBezTo>
                <a:cubicBezTo>
                  <a:pt x="514" y="1803"/>
                  <a:pt x="558" y="1825"/>
                  <a:pt x="603" y="1844"/>
                </a:cubicBezTo>
                <a:cubicBezTo>
                  <a:pt x="603" y="1844"/>
                  <a:pt x="603" y="1844"/>
                  <a:pt x="603" y="1844"/>
                </a:cubicBezTo>
                <a:cubicBezTo>
                  <a:pt x="614" y="1848"/>
                  <a:pt x="624" y="1852"/>
                  <a:pt x="635" y="1856"/>
                </a:cubicBezTo>
                <a:cubicBezTo>
                  <a:pt x="659" y="1865"/>
                  <a:pt x="684" y="1873"/>
                  <a:pt x="709" y="1880"/>
                </a:cubicBezTo>
                <a:cubicBezTo>
                  <a:pt x="713" y="1882"/>
                  <a:pt x="716" y="1886"/>
                  <a:pt x="715" y="1891"/>
                </a:cubicBezTo>
                <a:cubicBezTo>
                  <a:pt x="713" y="1895"/>
                  <a:pt x="710" y="1897"/>
                  <a:pt x="706" y="1897"/>
                </a:cubicBezTo>
                <a:close/>
                <a:moveTo>
                  <a:pt x="1394" y="1832"/>
                </a:moveTo>
                <a:cubicBezTo>
                  <a:pt x="1391" y="1832"/>
                  <a:pt x="1388" y="1831"/>
                  <a:pt x="1387" y="1828"/>
                </a:cubicBezTo>
                <a:cubicBezTo>
                  <a:pt x="1385" y="1824"/>
                  <a:pt x="1386" y="1818"/>
                  <a:pt x="1391" y="1816"/>
                </a:cubicBezTo>
                <a:cubicBezTo>
                  <a:pt x="1397" y="1813"/>
                  <a:pt x="1404" y="1810"/>
                  <a:pt x="1411" y="1806"/>
                </a:cubicBezTo>
                <a:cubicBezTo>
                  <a:pt x="1415" y="1804"/>
                  <a:pt x="1420" y="1805"/>
                  <a:pt x="1422" y="1810"/>
                </a:cubicBezTo>
                <a:cubicBezTo>
                  <a:pt x="1424" y="1814"/>
                  <a:pt x="1423" y="1819"/>
                  <a:pt x="1418" y="1821"/>
                </a:cubicBezTo>
                <a:cubicBezTo>
                  <a:pt x="1412" y="1825"/>
                  <a:pt x="1405" y="1828"/>
                  <a:pt x="1398" y="1832"/>
                </a:cubicBezTo>
                <a:cubicBezTo>
                  <a:pt x="1397" y="1832"/>
                  <a:pt x="1396" y="1832"/>
                  <a:pt x="1394" y="1832"/>
                </a:cubicBezTo>
                <a:close/>
                <a:moveTo>
                  <a:pt x="1439" y="1808"/>
                </a:moveTo>
                <a:cubicBezTo>
                  <a:pt x="1436" y="1808"/>
                  <a:pt x="1433" y="1807"/>
                  <a:pt x="1432" y="1804"/>
                </a:cubicBezTo>
                <a:cubicBezTo>
                  <a:pt x="1430" y="1800"/>
                  <a:pt x="1431" y="1795"/>
                  <a:pt x="1435" y="1793"/>
                </a:cubicBezTo>
                <a:cubicBezTo>
                  <a:pt x="1477" y="1769"/>
                  <a:pt x="1518" y="1741"/>
                  <a:pt x="1556" y="1711"/>
                </a:cubicBezTo>
                <a:cubicBezTo>
                  <a:pt x="1556" y="1711"/>
                  <a:pt x="1556" y="1711"/>
                  <a:pt x="1556" y="1711"/>
                </a:cubicBezTo>
                <a:cubicBezTo>
                  <a:pt x="1585" y="1688"/>
                  <a:pt x="1613" y="1663"/>
                  <a:pt x="1640" y="1637"/>
                </a:cubicBezTo>
                <a:cubicBezTo>
                  <a:pt x="1643" y="1633"/>
                  <a:pt x="1648" y="1633"/>
                  <a:pt x="1652" y="1637"/>
                </a:cubicBezTo>
                <a:cubicBezTo>
                  <a:pt x="1655" y="1640"/>
                  <a:pt x="1655" y="1645"/>
                  <a:pt x="1652" y="1649"/>
                </a:cubicBezTo>
                <a:cubicBezTo>
                  <a:pt x="1625" y="1676"/>
                  <a:pt x="1596" y="1701"/>
                  <a:pt x="1566" y="1725"/>
                </a:cubicBezTo>
                <a:cubicBezTo>
                  <a:pt x="1566" y="1725"/>
                  <a:pt x="1566" y="1725"/>
                  <a:pt x="1566" y="1725"/>
                </a:cubicBezTo>
                <a:cubicBezTo>
                  <a:pt x="1528" y="1755"/>
                  <a:pt x="1486" y="1783"/>
                  <a:pt x="1443" y="1807"/>
                </a:cubicBezTo>
                <a:cubicBezTo>
                  <a:pt x="1442" y="1808"/>
                  <a:pt x="1441" y="1808"/>
                  <a:pt x="1439" y="1808"/>
                </a:cubicBezTo>
                <a:close/>
                <a:moveTo>
                  <a:pt x="445" y="1778"/>
                </a:moveTo>
                <a:cubicBezTo>
                  <a:pt x="443" y="1778"/>
                  <a:pt x="441" y="1778"/>
                  <a:pt x="440" y="1777"/>
                </a:cubicBezTo>
                <a:cubicBezTo>
                  <a:pt x="434" y="1773"/>
                  <a:pt x="427" y="1769"/>
                  <a:pt x="421" y="1764"/>
                </a:cubicBezTo>
                <a:cubicBezTo>
                  <a:pt x="417" y="1762"/>
                  <a:pt x="416" y="1757"/>
                  <a:pt x="419" y="1753"/>
                </a:cubicBezTo>
                <a:cubicBezTo>
                  <a:pt x="421" y="1749"/>
                  <a:pt x="427" y="1748"/>
                  <a:pt x="430" y="1750"/>
                </a:cubicBezTo>
                <a:cubicBezTo>
                  <a:pt x="437" y="1755"/>
                  <a:pt x="443" y="1759"/>
                  <a:pt x="449" y="1763"/>
                </a:cubicBezTo>
                <a:cubicBezTo>
                  <a:pt x="453" y="1765"/>
                  <a:pt x="454" y="1771"/>
                  <a:pt x="452" y="1775"/>
                </a:cubicBezTo>
                <a:cubicBezTo>
                  <a:pt x="450" y="1777"/>
                  <a:pt x="447" y="1778"/>
                  <a:pt x="445" y="1778"/>
                </a:cubicBezTo>
                <a:close/>
                <a:moveTo>
                  <a:pt x="403" y="1750"/>
                </a:moveTo>
                <a:cubicBezTo>
                  <a:pt x="401" y="1750"/>
                  <a:pt x="399" y="1749"/>
                  <a:pt x="398" y="1748"/>
                </a:cubicBezTo>
                <a:cubicBezTo>
                  <a:pt x="368" y="1726"/>
                  <a:pt x="339" y="1703"/>
                  <a:pt x="312" y="1678"/>
                </a:cubicBezTo>
                <a:cubicBezTo>
                  <a:pt x="310" y="1676"/>
                  <a:pt x="310" y="1676"/>
                  <a:pt x="310" y="1676"/>
                </a:cubicBezTo>
                <a:cubicBezTo>
                  <a:pt x="310" y="1676"/>
                  <a:pt x="310" y="1676"/>
                  <a:pt x="310" y="1676"/>
                </a:cubicBezTo>
                <a:cubicBezTo>
                  <a:pt x="273" y="1642"/>
                  <a:pt x="240" y="1605"/>
                  <a:pt x="209" y="1567"/>
                </a:cubicBezTo>
                <a:cubicBezTo>
                  <a:pt x="206" y="1563"/>
                  <a:pt x="207" y="1558"/>
                  <a:pt x="210" y="1555"/>
                </a:cubicBezTo>
                <a:cubicBezTo>
                  <a:pt x="214" y="1552"/>
                  <a:pt x="219" y="1552"/>
                  <a:pt x="222" y="1556"/>
                </a:cubicBezTo>
                <a:cubicBezTo>
                  <a:pt x="252" y="1594"/>
                  <a:pt x="286" y="1630"/>
                  <a:pt x="321" y="1663"/>
                </a:cubicBezTo>
                <a:cubicBezTo>
                  <a:pt x="321" y="1663"/>
                  <a:pt x="321" y="1663"/>
                  <a:pt x="321" y="1663"/>
                </a:cubicBezTo>
                <a:cubicBezTo>
                  <a:pt x="324" y="1666"/>
                  <a:pt x="324" y="1666"/>
                  <a:pt x="324" y="1666"/>
                </a:cubicBezTo>
                <a:cubicBezTo>
                  <a:pt x="350" y="1690"/>
                  <a:pt x="378" y="1713"/>
                  <a:pt x="408" y="1734"/>
                </a:cubicBezTo>
                <a:cubicBezTo>
                  <a:pt x="411" y="1737"/>
                  <a:pt x="412" y="1742"/>
                  <a:pt x="409" y="1746"/>
                </a:cubicBezTo>
                <a:cubicBezTo>
                  <a:pt x="408" y="1748"/>
                  <a:pt x="405" y="1750"/>
                  <a:pt x="403" y="1750"/>
                </a:cubicBezTo>
                <a:close/>
                <a:moveTo>
                  <a:pt x="1665" y="1631"/>
                </a:moveTo>
                <a:cubicBezTo>
                  <a:pt x="1663" y="1631"/>
                  <a:pt x="1661" y="1630"/>
                  <a:pt x="1659" y="1629"/>
                </a:cubicBezTo>
                <a:cubicBezTo>
                  <a:pt x="1656" y="1625"/>
                  <a:pt x="1656" y="1620"/>
                  <a:pt x="1659" y="1617"/>
                </a:cubicBezTo>
                <a:cubicBezTo>
                  <a:pt x="1664" y="1611"/>
                  <a:pt x="1669" y="1606"/>
                  <a:pt x="1674" y="1600"/>
                </a:cubicBezTo>
                <a:cubicBezTo>
                  <a:pt x="1677" y="1597"/>
                  <a:pt x="1683" y="1596"/>
                  <a:pt x="1686" y="1599"/>
                </a:cubicBezTo>
                <a:cubicBezTo>
                  <a:pt x="1690" y="1603"/>
                  <a:pt x="1690" y="1608"/>
                  <a:pt x="1687" y="1611"/>
                </a:cubicBezTo>
                <a:cubicBezTo>
                  <a:pt x="1682" y="1617"/>
                  <a:pt x="1677" y="1623"/>
                  <a:pt x="1671" y="1628"/>
                </a:cubicBezTo>
                <a:cubicBezTo>
                  <a:pt x="1670" y="1630"/>
                  <a:pt x="1668" y="1631"/>
                  <a:pt x="1665" y="1631"/>
                </a:cubicBezTo>
                <a:close/>
                <a:moveTo>
                  <a:pt x="1699" y="1593"/>
                </a:moveTo>
                <a:cubicBezTo>
                  <a:pt x="1697" y="1593"/>
                  <a:pt x="1695" y="1592"/>
                  <a:pt x="1694" y="1591"/>
                </a:cubicBezTo>
                <a:cubicBezTo>
                  <a:pt x="1690" y="1588"/>
                  <a:pt x="1690" y="1582"/>
                  <a:pt x="1693" y="1579"/>
                </a:cubicBezTo>
                <a:cubicBezTo>
                  <a:pt x="1724" y="1542"/>
                  <a:pt x="1752" y="1502"/>
                  <a:pt x="1778" y="1461"/>
                </a:cubicBezTo>
                <a:cubicBezTo>
                  <a:pt x="1778" y="1461"/>
                  <a:pt x="1778" y="1461"/>
                  <a:pt x="1778" y="1461"/>
                </a:cubicBezTo>
                <a:cubicBezTo>
                  <a:pt x="1797" y="1429"/>
                  <a:pt x="1815" y="1395"/>
                  <a:pt x="1830" y="1362"/>
                </a:cubicBezTo>
                <a:cubicBezTo>
                  <a:pt x="1832" y="1357"/>
                  <a:pt x="1837" y="1355"/>
                  <a:pt x="1841" y="1357"/>
                </a:cubicBezTo>
                <a:cubicBezTo>
                  <a:pt x="1846" y="1359"/>
                  <a:pt x="1847" y="1364"/>
                  <a:pt x="1846" y="1369"/>
                </a:cubicBezTo>
                <a:cubicBezTo>
                  <a:pt x="1830" y="1403"/>
                  <a:pt x="1812" y="1437"/>
                  <a:pt x="1792" y="1469"/>
                </a:cubicBezTo>
                <a:cubicBezTo>
                  <a:pt x="1792" y="1469"/>
                  <a:pt x="1792" y="1469"/>
                  <a:pt x="1792" y="1469"/>
                </a:cubicBezTo>
                <a:cubicBezTo>
                  <a:pt x="1766" y="1512"/>
                  <a:pt x="1737" y="1552"/>
                  <a:pt x="1706" y="1590"/>
                </a:cubicBezTo>
                <a:cubicBezTo>
                  <a:pt x="1704" y="1592"/>
                  <a:pt x="1702" y="1593"/>
                  <a:pt x="1699" y="1593"/>
                </a:cubicBezTo>
                <a:close/>
                <a:moveTo>
                  <a:pt x="198" y="1547"/>
                </a:moveTo>
                <a:cubicBezTo>
                  <a:pt x="196" y="1547"/>
                  <a:pt x="193" y="1546"/>
                  <a:pt x="192" y="1544"/>
                </a:cubicBezTo>
                <a:cubicBezTo>
                  <a:pt x="187" y="1538"/>
                  <a:pt x="183" y="1532"/>
                  <a:pt x="178" y="1525"/>
                </a:cubicBezTo>
                <a:cubicBezTo>
                  <a:pt x="176" y="1522"/>
                  <a:pt x="176" y="1516"/>
                  <a:pt x="180" y="1514"/>
                </a:cubicBezTo>
                <a:cubicBezTo>
                  <a:pt x="184" y="1511"/>
                  <a:pt x="189" y="1512"/>
                  <a:pt x="192" y="1516"/>
                </a:cubicBezTo>
                <a:cubicBezTo>
                  <a:pt x="196" y="1522"/>
                  <a:pt x="201" y="1528"/>
                  <a:pt x="205" y="1534"/>
                </a:cubicBezTo>
                <a:cubicBezTo>
                  <a:pt x="208" y="1538"/>
                  <a:pt x="207" y="1543"/>
                  <a:pt x="204" y="1546"/>
                </a:cubicBezTo>
                <a:cubicBezTo>
                  <a:pt x="202" y="1547"/>
                  <a:pt x="200" y="1547"/>
                  <a:pt x="198" y="1547"/>
                </a:cubicBezTo>
                <a:close/>
                <a:moveTo>
                  <a:pt x="169" y="1506"/>
                </a:moveTo>
                <a:cubicBezTo>
                  <a:pt x="166" y="1506"/>
                  <a:pt x="164" y="1504"/>
                  <a:pt x="162" y="1502"/>
                </a:cubicBezTo>
                <a:cubicBezTo>
                  <a:pt x="141" y="1470"/>
                  <a:pt x="122" y="1437"/>
                  <a:pt x="105" y="1403"/>
                </a:cubicBezTo>
                <a:cubicBezTo>
                  <a:pt x="105" y="1403"/>
                  <a:pt x="105" y="1403"/>
                  <a:pt x="105" y="1403"/>
                </a:cubicBezTo>
                <a:cubicBezTo>
                  <a:pt x="101" y="1395"/>
                  <a:pt x="97" y="1387"/>
                  <a:pt x="93" y="1379"/>
                </a:cubicBezTo>
                <a:cubicBezTo>
                  <a:pt x="76" y="1342"/>
                  <a:pt x="61" y="1305"/>
                  <a:pt x="48" y="1266"/>
                </a:cubicBezTo>
                <a:cubicBezTo>
                  <a:pt x="47" y="1262"/>
                  <a:pt x="49" y="1257"/>
                  <a:pt x="54" y="1256"/>
                </a:cubicBezTo>
                <a:cubicBezTo>
                  <a:pt x="58" y="1254"/>
                  <a:pt x="63" y="1257"/>
                  <a:pt x="64" y="1261"/>
                </a:cubicBezTo>
                <a:cubicBezTo>
                  <a:pt x="77" y="1299"/>
                  <a:pt x="91" y="1336"/>
                  <a:pt x="108" y="1371"/>
                </a:cubicBezTo>
                <a:cubicBezTo>
                  <a:pt x="112" y="1379"/>
                  <a:pt x="116" y="1388"/>
                  <a:pt x="120" y="1396"/>
                </a:cubicBezTo>
                <a:cubicBezTo>
                  <a:pt x="120" y="1396"/>
                  <a:pt x="120" y="1396"/>
                  <a:pt x="120" y="1396"/>
                </a:cubicBezTo>
                <a:cubicBezTo>
                  <a:pt x="137" y="1429"/>
                  <a:pt x="156" y="1461"/>
                  <a:pt x="176" y="1493"/>
                </a:cubicBezTo>
                <a:cubicBezTo>
                  <a:pt x="179" y="1496"/>
                  <a:pt x="178" y="1502"/>
                  <a:pt x="174" y="1504"/>
                </a:cubicBezTo>
                <a:cubicBezTo>
                  <a:pt x="172" y="1505"/>
                  <a:pt x="171" y="1506"/>
                  <a:pt x="169" y="1506"/>
                </a:cubicBezTo>
                <a:close/>
                <a:moveTo>
                  <a:pt x="1849" y="1348"/>
                </a:moveTo>
                <a:cubicBezTo>
                  <a:pt x="1848" y="1348"/>
                  <a:pt x="1847" y="1348"/>
                  <a:pt x="1846" y="1347"/>
                </a:cubicBezTo>
                <a:cubicBezTo>
                  <a:pt x="1842" y="1345"/>
                  <a:pt x="1840" y="1340"/>
                  <a:pt x="1841" y="1336"/>
                </a:cubicBezTo>
                <a:cubicBezTo>
                  <a:pt x="1844" y="1330"/>
                  <a:pt x="1846" y="1325"/>
                  <a:pt x="1848" y="1319"/>
                </a:cubicBezTo>
                <a:cubicBezTo>
                  <a:pt x="1850" y="1315"/>
                  <a:pt x="1855" y="1313"/>
                  <a:pt x="1859" y="1314"/>
                </a:cubicBezTo>
                <a:cubicBezTo>
                  <a:pt x="1864" y="1316"/>
                  <a:pt x="1866" y="1321"/>
                  <a:pt x="1864" y="1325"/>
                </a:cubicBezTo>
                <a:cubicBezTo>
                  <a:pt x="1862" y="1331"/>
                  <a:pt x="1859" y="1337"/>
                  <a:pt x="1857" y="1343"/>
                </a:cubicBezTo>
                <a:cubicBezTo>
                  <a:pt x="1856" y="1346"/>
                  <a:pt x="1852" y="1348"/>
                  <a:pt x="1849" y="1348"/>
                </a:cubicBezTo>
                <a:close/>
                <a:moveTo>
                  <a:pt x="1885" y="1248"/>
                </a:moveTo>
                <a:cubicBezTo>
                  <a:pt x="1884" y="1248"/>
                  <a:pt x="1883" y="1248"/>
                  <a:pt x="1882" y="1248"/>
                </a:cubicBezTo>
                <a:cubicBezTo>
                  <a:pt x="1878" y="1247"/>
                  <a:pt x="1875" y="1242"/>
                  <a:pt x="1877" y="1237"/>
                </a:cubicBezTo>
                <a:cubicBezTo>
                  <a:pt x="1887" y="1202"/>
                  <a:pt x="1896" y="1165"/>
                  <a:pt x="1902" y="1128"/>
                </a:cubicBezTo>
                <a:cubicBezTo>
                  <a:pt x="1903" y="1124"/>
                  <a:pt x="1907" y="1120"/>
                  <a:pt x="1912" y="1121"/>
                </a:cubicBezTo>
                <a:cubicBezTo>
                  <a:pt x="1917" y="1122"/>
                  <a:pt x="1920" y="1126"/>
                  <a:pt x="1919" y="1131"/>
                </a:cubicBezTo>
                <a:cubicBezTo>
                  <a:pt x="1912" y="1169"/>
                  <a:pt x="1904" y="1206"/>
                  <a:pt x="1893" y="1242"/>
                </a:cubicBezTo>
                <a:cubicBezTo>
                  <a:pt x="1892" y="1246"/>
                  <a:pt x="1888" y="1248"/>
                  <a:pt x="1885" y="1248"/>
                </a:cubicBezTo>
                <a:close/>
                <a:moveTo>
                  <a:pt x="48" y="1245"/>
                </a:moveTo>
                <a:cubicBezTo>
                  <a:pt x="44" y="1245"/>
                  <a:pt x="41" y="1243"/>
                  <a:pt x="40" y="1239"/>
                </a:cubicBezTo>
                <a:cubicBezTo>
                  <a:pt x="38" y="1232"/>
                  <a:pt x="36" y="1224"/>
                  <a:pt x="34" y="1217"/>
                </a:cubicBezTo>
                <a:cubicBezTo>
                  <a:pt x="32" y="1213"/>
                  <a:pt x="35" y="1208"/>
                  <a:pt x="40" y="1207"/>
                </a:cubicBezTo>
                <a:cubicBezTo>
                  <a:pt x="44" y="1205"/>
                  <a:pt x="49" y="1208"/>
                  <a:pt x="50" y="1213"/>
                </a:cubicBezTo>
                <a:cubicBezTo>
                  <a:pt x="52" y="1220"/>
                  <a:pt x="54" y="1227"/>
                  <a:pt x="56" y="1234"/>
                </a:cubicBezTo>
                <a:cubicBezTo>
                  <a:pt x="57" y="1239"/>
                  <a:pt x="55" y="1243"/>
                  <a:pt x="50" y="1245"/>
                </a:cubicBezTo>
                <a:cubicBezTo>
                  <a:pt x="49" y="1245"/>
                  <a:pt x="49" y="1245"/>
                  <a:pt x="48" y="1245"/>
                </a:cubicBezTo>
                <a:close/>
                <a:moveTo>
                  <a:pt x="35" y="1196"/>
                </a:moveTo>
                <a:cubicBezTo>
                  <a:pt x="31" y="1196"/>
                  <a:pt x="27" y="1193"/>
                  <a:pt x="27" y="1189"/>
                </a:cubicBezTo>
                <a:cubicBezTo>
                  <a:pt x="18" y="1152"/>
                  <a:pt x="11" y="1115"/>
                  <a:pt x="7" y="1077"/>
                </a:cubicBezTo>
                <a:cubicBezTo>
                  <a:pt x="5" y="1058"/>
                  <a:pt x="3" y="1038"/>
                  <a:pt x="2" y="1018"/>
                </a:cubicBezTo>
                <a:cubicBezTo>
                  <a:pt x="1" y="1001"/>
                  <a:pt x="0" y="984"/>
                  <a:pt x="0" y="967"/>
                </a:cubicBezTo>
                <a:cubicBezTo>
                  <a:pt x="0" y="954"/>
                  <a:pt x="1" y="942"/>
                  <a:pt x="1" y="929"/>
                </a:cubicBezTo>
                <a:cubicBezTo>
                  <a:pt x="1" y="924"/>
                  <a:pt x="6" y="921"/>
                  <a:pt x="10" y="921"/>
                </a:cubicBezTo>
                <a:cubicBezTo>
                  <a:pt x="15" y="921"/>
                  <a:pt x="18" y="925"/>
                  <a:pt x="18" y="930"/>
                </a:cubicBezTo>
                <a:cubicBezTo>
                  <a:pt x="18" y="942"/>
                  <a:pt x="17" y="955"/>
                  <a:pt x="17" y="967"/>
                </a:cubicBezTo>
                <a:cubicBezTo>
                  <a:pt x="17" y="984"/>
                  <a:pt x="18" y="1001"/>
                  <a:pt x="19" y="1017"/>
                </a:cubicBezTo>
                <a:cubicBezTo>
                  <a:pt x="20" y="1037"/>
                  <a:pt x="21" y="1056"/>
                  <a:pt x="24" y="1075"/>
                </a:cubicBezTo>
                <a:cubicBezTo>
                  <a:pt x="28" y="1112"/>
                  <a:pt x="34" y="1149"/>
                  <a:pt x="43" y="1185"/>
                </a:cubicBezTo>
                <a:cubicBezTo>
                  <a:pt x="44" y="1190"/>
                  <a:pt x="41" y="1195"/>
                  <a:pt x="37" y="1196"/>
                </a:cubicBezTo>
                <a:cubicBezTo>
                  <a:pt x="36" y="1196"/>
                  <a:pt x="35" y="1196"/>
                  <a:pt x="35" y="1196"/>
                </a:cubicBezTo>
                <a:close/>
                <a:moveTo>
                  <a:pt x="1915" y="1110"/>
                </a:moveTo>
                <a:cubicBezTo>
                  <a:pt x="1915" y="1110"/>
                  <a:pt x="1914" y="1110"/>
                  <a:pt x="1914" y="1110"/>
                </a:cubicBezTo>
                <a:cubicBezTo>
                  <a:pt x="1909" y="1109"/>
                  <a:pt x="1906" y="1105"/>
                  <a:pt x="1907" y="1100"/>
                </a:cubicBezTo>
                <a:cubicBezTo>
                  <a:pt x="1908" y="1093"/>
                  <a:pt x="1909" y="1086"/>
                  <a:pt x="1909" y="1078"/>
                </a:cubicBezTo>
                <a:cubicBezTo>
                  <a:pt x="1910" y="1074"/>
                  <a:pt x="1914" y="1070"/>
                  <a:pt x="1919" y="1071"/>
                </a:cubicBezTo>
                <a:cubicBezTo>
                  <a:pt x="1924" y="1071"/>
                  <a:pt x="1927" y="1076"/>
                  <a:pt x="1926" y="1080"/>
                </a:cubicBezTo>
                <a:cubicBezTo>
                  <a:pt x="1925" y="1088"/>
                  <a:pt x="1924" y="1095"/>
                  <a:pt x="1923" y="1103"/>
                </a:cubicBezTo>
                <a:cubicBezTo>
                  <a:pt x="1923" y="1107"/>
                  <a:pt x="1919" y="1110"/>
                  <a:pt x="1915" y="1110"/>
                </a:cubicBezTo>
                <a:close/>
                <a:moveTo>
                  <a:pt x="1921" y="1060"/>
                </a:moveTo>
                <a:cubicBezTo>
                  <a:pt x="1921" y="1060"/>
                  <a:pt x="1920" y="1060"/>
                  <a:pt x="1920" y="1060"/>
                </a:cubicBezTo>
                <a:cubicBezTo>
                  <a:pt x="1915" y="1059"/>
                  <a:pt x="1912" y="1055"/>
                  <a:pt x="1912" y="1050"/>
                </a:cubicBezTo>
                <a:cubicBezTo>
                  <a:pt x="1915" y="1023"/>
                  <a:pt x="1916" y="995"/>
                  <a:pt x="1916" y="967"/>
                </a:cubicBezTo>
                <a:cubicBezTo>
                  <a:pt x="1916" y="946"/>
                  <a:pt x="1915" y="925"/>
                  <a:pt x="1914" y="905"/>
                </a:cubicBezTo>
                <a:cubicBezTo>
                  <a:pt x="1914" y="905"/>
                  <a:pt x="1914" y="905"/>
                  <a:pt x="1914" y="905"/>
                </a:cubicBezTo>
                <a:cubicBezTo>
                  <a:pt x="1913" y="894"/>
                  <a:pt x="1912" y="884"/>
                  <a:pt x="1911" y="874"/>
                </a:cubicBezTo>
                <a:cubicBezTo>
                  <a:pt x="1909" y="847"/>
                  <a:pt x="1905" y="820"/>
                  <a:pt x="1900" y="794"/>
                </a:cubicBezTo>
                <a:cubicBezTo>
                  <a:pt x="1899" y="789"/>
                  <a:pt x="1902" y="785"/>
                  <a:pt x="1907" y="784"/>
                </a:cubicBezTo>
                <a:cubicBezTo>
                  <a:pt x="1911" y="783"/>
                  <a:pt x="1916" y="786"/>
                  <a:pt x="1917" y="790"/>
                </a:cubicBezTo>
                <a:cubicBezTo>
                  <a:pt x="1922" y="817"/>
                  <a:pt x="1926" y="845"/>
                  <a:pt x="1928" y="872"/>
                </a:cubicBezTo>
                <a:cubicBezTo>
                  <a:pt x="1929" y="883"/>
                  <a:pt x="1930" y="893"/>
                  <a:pt x="1931" y="904"/>
                </a:cubicBezTo>
                <a:cubicBezTo>
                  <a:pt x="1931" y="904"/>
                  <a:pt x="1931" y="904"/>
                  <a:pt x="1931" y="904"/>
                </a:cubicBezTo>
                <a:cubicBezTo>
                  <a:pt x="1932" y="925"/>
                  <a:pt x="1933" y="946"/>
                  <a:pt x="1933" y="967"/>
                </a:cubicBezTo>
                <a:cubicBezTo>
                  <a:pt x="1933" y="995"/>
                  <a:pt x="1932" y="1024"/>
                  <a:pt x="1929" y="1052"/>
                </a:cubicBezTo>
                <a:cubicBezTo>
                  <a:pt x="1929" y="1056"/>
                  <a:pt x="1925" y="1060"/>
                  <a:pt x="1921" y="1060"/>
                </a:cubicBezTo>
                <a:close/>
                <a:moveTo>
                  <a:pt x="11" y="910"/>
                </a:moveTo>
                <a:cubicBezTo>
                  <a:pt x="11" y="910"/>
                  <a:pt x="11" y="909"/>
                  <a:pt x="11" y="909"/>
                </a:cubicBezTo>
                <a:cubicBezTo>
                  <a:pt x="6" y="909"/>
                  <a:pt x="2" y="905"/>
                  <a:pt x="3" y="900"/>
                </a:cubicBezTo>
                <a:cubicBezTo>
                  <a:pt x="3" y="893"/>
                  <a:pt x="4" y="885"/>
                  <a:pt x="5" y="878"/>
                </a:cubicBezTo>
                <a:cubicBezTo>
                  <a:pt x="5" y="873"/>
                  <a:pt x="9" y="870"/>
                  <a:pt x="14" y="870"/>
                </a:cubicBezTo>
                <a:cubicBezTo>
                  <a:pt x="19" y="870"/>
                  <a:pt x="22" y="875"/>
                  <a:pt x="22" y="879"/>
                </a:cubicBezTo>
                <a:cubicBezTo>
                  <a:pt x="21" y="887"/>
                  <a:pt x="20" y="894"/>
                  <a:pt x="20" y="902"/>
                </a:cubicBezTo>
                <a:cubicBezTo>
                  <a:pt x="19" y="906"/>
                  <a:pt x="16" y="910"/>
                  <a:pt x="11" y="910"/>
                </a:cubicBezTo>
                <a:close/>
                <a:moveTo>
                  <a:pt x="16" y="859"/>
                </a:moveTo>
                <a:cubicBezTo>
                  <a:pt x="16" y="859"/>
                  <a:pt x="15" y="859"/>
                  <a:pt x="15" y="859"/>
                </a:cubicBezTo>
                <a:cubicBezTo>
                  <a:pt x="10" y="858"/>
                  <a:pt x="7" y="854"/>
                  <a:pt x="8" y="849"/>
                </a:cubicBezTo>
                <a:cubicBezTo>
                  <a:pt x="12" y="812"/>
                  <a:pt x="19" y="774"/>
                  <a:pt x="28" y="737"/>
                </a:cubicBezTo>
                <a:cubicBezTo>
                  <a:pt x="36" y="708"/>
                  <a:pt x="44" y="679"/>
                  <a:pt x="54" y="650"/>
                </a:cubicBezTo>
                <a:cubicBezTo>
                  <a:pt x="60" y="632"/>
                  <a:pt x="67" y="614"/>
                  <a:pt x="75" y="596"/>
                </a:cubicBezTo>
                <a:cubicBezTo>
                  <a:pt x="76" y="592"/>
                  <a:pt x="81" y="590"/>
                  <a:pt x="86" y="592"/>
                </a:cubicBezTo>
                <a:cubicBezTo>
                  <a:pt x="90" y="593"/>
                  <a:pt x="92" y="598"/>
                  <a:pt x="90" y="603"/>
                </a:cubicBezTo>
                <a:cubicBezTo>
                  <a:pt x="83" y="620"/>
                  <a:pt x="76" y="638"/>
                  <a:pt x="70" y="656"/>
                </a:cubicBezTo>
                <a:cubicBezTo>
                  <a:pt x="60" y="684"/>
                  <a:pt x="52" y="712"/>
                  <a:pt x="45" y="741"/>
                </a:cubicBezTo>
                <a:cubicBezTo>
                  <a:pt x="36" y="777"/>
                  <a:pt x="29" y="814"/>
                  <a:pt x="25" y="851"/>
                </a:cubicBezTo>
                <a:cubicBezTo>
                  <a:pt x="24" y="856"/>
                  <a:pt x="20" y="859"/>
                  <a:pt x="16" y="859"/>
                </a:cubicBezTo>
                <a:close/>
                <a:moveTo>
                  <a:pt x="1903" y="773"/>
                </a:moveTo>
                <a:cubicBezTo>
                  <a:pt x="1899" y="773"/>
                  <a:pt x="1895" y="770"/>
                  <a:pt x="1894" y="766"/>
                </a:cubicBezTo>
                <a:cubicBezTo>
                  <a:pt x="1893" y="759"/>
                  <a:pt x="1891" y="751"/>
                  <a:pt x="1889" y="744"/>
                </a:cubicBezTo>
                <a:cubicBezTo>
                  <a:pt x="1888" y="740"/>
                  <a:pt x="1891" y="735"/>
                  <a:pt x="1896" y="734"/>
                </a:cubicBezTo>
                <a:cubicBezTo>
                  <a:pt x="1900" y="733"/>
                  <a:pt x="1905" y="736"/>
                  <a:pt x="1906" y="740"/>
                </a:cubicBezTo>
                <a:cubicBezTo>
                  <a:pt x="1908" y="748"/>
                  <a:pt x="1909" y="755"/>
                  <a:pt x="1911" y="762"/>
                </a:cubicBezTo>
                <a:cubicBezTo>
                  <a:pt x="1912" y="767"/>
                  <a:pt x="1909" y="772"/>
                  <a:pt x="1904" y="773"/>
                </a:cubicBezTo>
                <a:cubicBezTo>
                  <a:pt x="1904" y="773"/>
                  <a:pt x="1903" y="773"/>
                  <a:pt x="1903" y="773"/>
                </a:cubicBezTo>
                <a:close/>
                <a:moveTo>
                  <a:pt x="1891" y="723"/>
                </a:moveTo>
                <a:cubicBezTo>
                  <a:pt x="1887" y="723"/>
                  <a:pt x="1883" y="721"/>
                  <a:pt x="1882" y="717"/>
                </a:cubicBezTo>
                <a:cubicBezTo>
                  <a:pt x="1870" y="670"/>
                  <a:pt x="1853" y="624"/>
                  <a:pt x="1833" y="580"/>
                </a:cubicBezTo>
                <a:cubicBezTo>
                  <a:pt x="1833" y="580"/>
                  <a:pt x="1833" y="580"/>
                  <a:pt x="1833" y="580"/>
                </a:cubicBezTo>
                <a:cubicBezTo>
                  <a:pt x="1825" y="561"/>
                  <a:pt x="1816" y="542"/>
                  <a:pt x="1806" y="524"/>
                </a:cubicBezTo>
                <a:cubicBezTo>
                  <a:pt x="1798" y="510"/>
                  <a:pt x="1790" y="495"/>
                  <a:pt x="1782" y="481"/>
                </a:cubicBezTo>
                <a:cubicBezTo>
                  <a:pt x="1779" y="477"/>
                  <a:pt x="1780" y="471"/>
                  <a:pt x="1784" y="469"/>
                </a:cubicBezTo>
                <a:cubicBezTo>
                  <a:pt x="1789" y="466"/>
                  <a:pt x="1794" y="468"/>
                  <a:pt x="1796" y="472"/>
                </a:cubicBezTo>
                <a:cubicBezTo>
                  <a:pt x="1805" y="486"/>
                  <a:pt x="1813" y="501"/>
                  <a:pt x="1821" y="516"/>
                </a:cubicBezTo>
                <a:cubicBezTo>
                  <a:pt x="1831" y="535"/>
                  <a:pt x="1840" y="554"/>
                  <a:pt x="1849" y="573"/>
                </a:cubicBezTo>
                <a:cubicBezTo>
                  <a:pt x="1849" y="573"/>
                  <a:pt x="1849" y="573"/>
                  <a:pt x="1849" y="573"/>
                </a:cubicBezTo>
                <a:cubicBezTo>
                  <a:pt x="1869" y="618"/>
                  <a:pt x="1886" y="665"/>
                  <a:pt x="1899" y="713"/>
                </a:cubicBezTo>
                <a:cubicBezTo>
                  <a:pt x="1900" y="717"/>
                  <a:pt x="1897" y="722"/>
                  <a:pt x="1893" y="723"/>
                </a:cubicBezTo>
                <a:cubicBezTo>
                  <a:pt x="1892" y="723"/>
                  <a:pt x="1891" y="723"/>
                  <a:pt x="1891" y="723"/>
                </a:cubicBezTo>
                <a:close/>
                <a:moveTo>
                  <a:pt x="94" y="582"/>
                </a:moveTo>
                <a:cubicBezTo>
                  <a:pt x="93" y="582"/>
                  <a:pt x="91" y="582"/>
                  <a:pt x="90" y="581"/>
                </a:cubicBezTo>
                <a:cubicBezTo>
                  <a:pt x="86" y="579"/>
                  <a:pt x="84" y="574"/>
                  <a:pt x="86" y="570"/>
                </a:cubicBezTo>
                <a:cubicBezTo>
                  <a:pt x="89" y="563"/>
                  <a:pt x="92" y="556"/>
                  <a:pt x="96" y="549"/>
                </a:cubicBezTo>
                <a:cubicBezTo>
                  <a:pt x="98" y="545"/>
                  <a:pt x="103" y="543"/>
                  <a:pt x="107" y="545"/>
                </a:cubicBezTo>
                <a:cubicBezTo>
                  <a:pt x="111" y="547"/>
                  <a:pt x="113" y="553"/>
                  <a:pt x="111" y="557"/>
                </a:cubicBezTo>
                <a:cubicBezTo>
                  <a:pt x="108" y="563"/>
                  <a:pt x="104" y="570"/>
                  <a:pt x="101" y="577"/>
                </a:cubicBezTo>
                <a:cubicBezTo>
                  <a:pt x="100" y="580"/>
                  <a:pt x="97" y="582"/>
                  <a:pt x="94" y="582"/>
                </a:cubicBezTo>
                <a:close/>
                <a:moveTo>
                  <a:pt x="116" y="536"/>
                </a:moveTo>
                <a:cubicBezTo>
                  <a:pt x="115" y="536"/>
                  <a:pt x="113" y="536"/>
                  <a:pt x="112" y="535"/>
                </a:cubicBezTo>
                <a:cubicBezTo>
                  <a:pt x="108" y="533"/>
                  <a:pt x="106" y="528"/>
                  <a:pt x="108" y="524"/>
                </a:cubicBezTo>
                <a:cubicBezTo>
                  <a:pt x="126" y="490"/>
                  <a:pt x="145" y="457"/>
                  <a:pt x="166" y="426"/>
                </a:cubicBezTo>
                <a:cubicBezTo>
                  <a:pt x="166" y="426"/>
                  <a:pt x="166" y="426"/>
                  <a:pt x="166" y="426"/>
                </a:cubicBezTo>
                <a:cubicBezTo>
                  <a:pt x="189" y="392"/>
                  <a:pt x="214" y="359"/>
                  <a:pt x="241" y="329"/>
                </a:cubicBezTo>
                <a:cubicBezTo>
                  <a:pt x="247" y="323"/>
                  <a:pt x="253" y="316"/>
                  <a:pt x="259" y="310"/>
                </a:cubicBezTo>
                <a:cubicBezTo>
                  <a:pt x="262" y="306"/>
                  <a:pt x="267" y="306"/>
                  <a:pt x="271" y="309"/>
                </a:cubicBezTo>
                <a:cubicBezTo>
                  <a:pt x="274" y="312"/>
                  <a:pt x="274" y="318"/>
                  <a:pt x="271" y="321"/>
                </a:cubicBezTo>
                <a:cubicBezTo>
                  <a:pt x="265" y="328"/>
                  <a:pt x="259" y="334"/>
                  <a:pt x="254" y="340"/>
                </a:cubicBezTo>
                <a:cubicBezTo>
                  <a:pt x="228" y="370"/>
                  <a:pt x="203" y="402"/>
                  <a:pt x="181" y="435"/>
                </a:cubicBezTo>
                <a:cubicBezTo>
                  <a:pt x="181" y="435"/>
                  <a:pt x="181" y="435"/>
                  <a:pt x="181" y="435"/>
                </a:cubicBezTo>
                <a:cubicBezTo>
                  <a:pt x="160" y="466"/>
                  <a:pt x="140" y="498"/>
                  <a:pt x="123" y="532"/>
                </a:cubicBezTo>
                <a:cubicBezTo>
                  <a:pt x="122" y="535"/>
                  <a:pt x="119" y="536"/>
                  <a:pt x="116" y="536"/>
                </a:cubicBezTo>
                <a:close/>
                <a:moveTo>
                  <a:pt x="1774" y="461"/>
                </a:moveTo>
                <a:cubicBezTo>
                  <a:pt x="1771" y="461"/>
                  <a:pt x="1768" y="459"/>
                  <a:pt x="1767" y="457"/>
                </a:cubicBezTo>
                <a:cubicBezTo>
                  <a:pt x="1763" y="450"/>
                  <a:pt x="1759" y="444"/>
                  <a:pt x="1755" y="438"/>
                </a:cubicBezTo>
                <a:cubicBezTo>
                  <a:pt x="1752" y="434"/>
                  <a:pt x="1753" y="429"/>
                  <a:pt x="1757" y="426"/>
                </a:cubicBezTo>
                <a:cubicBezTo>
                  <a:pt x="1761" y="424"/>
                  <a:pt x="1766" y="425"/>
                  <a:pt x="1769" y="428"/>
                </a:cubicBezTo>
                <a:cubicBezTo>
                  <a:pt x="1773" y="435"/>
                  <a:pt x="1777" y="441"/>
                  <a:pt x="1781" y="448"/>
                </a:cubicBezTo>
                <a:cubicBezTo>
                  <a:pt x="1784" y="451"/>
                  <a:pt x="1783" y="457"/>
                  <a:pt x="1779" y="459"/>
                </a:cubicBezTo>
                <a:cubicBezTo>
                  <a:pt x="1777" y="460"/>
                  <a:pt x="1776" y="461"/>
                  <a:pt x="1774" y="461"/>
                </a:cubicBezTo>
                <a:close/>
                <a:moveTo>
                  <a:pt x="1746" y="418"/>
                </a:moveTo>
                <a:cubicBezTo>
                  <a:pt x="1743" y="418"/>
                  <a:pt x="1740" y="417"/>
                  <a:pt x="1739" y="415"/>
                </a:cubicBezTo>
                <a:cubicBezTo>
                  <a:pt x="1710" y="375"/>
                  <a:pt x="1679" y="338"/>
                  <a:pt x="1645" y="303"/>
                </a:cubicBezTo>
                <a:cubicBezTo>
                  <a:pt x="1645" y="303"/>
                  <a:pt x="1645" y="303"/>
                  <a:pt x="1645" y="303"/>
                </a:cubicBezTo>
                <a:cubicBezTo>
                  <a:pt x="1624" y="281"/>
                  <a:pt x="1601" y="260"/>
                  <a:pt x="1577" y="240"/>
                </a:cubicBezTo>
                <a:cubicBezTo>
                  <a:pt x="1572" y="236"/>
                  <a:pt x="1567" y="232"/>
                  <a:pt x="1562" y="228"/>
                </a:cubicBezTo>
                <a:cubicBezTo>
                  <a:pt x="1559" y="225"/>
                  <a:pt x="1558" y="220"/>
                  <a:pt x="1561" y="216"/>
                </a:cubicBezTo>
                <a:cubicBezTo>
                  <a:pt x="1564" y="212"/>
                  <a:pt x="1569" y="212"/>
                  <a:pt x="1573" y="215"/>
                </a:cubicBezTo>
                <a:cubicBezTo>
                  <a:pt x="1578" y="219"/>
                  <a:pt x="1583" y="223"/>
                  <a:pt x="1588" y="227"/>
                </a:cubicBezTo>
                <a:cubicBezTo>
                  <a:pt x="1612" y="247"/>
                  <a:pt x="1635" y="269"/>
                  <a:pt x="1657" y="291"/>
                </a:cubicBezTo>
                <a:cubicBezTo>
                  <a:pt x="1657" y="291"/>
                  <a:pt x="1657" y="291"/>
                  <a:pt x="1657" y="291"/>
                </a:cubicBezTo>
                <a:cubicBezTo>
                  <a:pt x="1692" y="327"/>
                  <a:pt x="1724" y="365"/>
                  <a:pt x="1752" y="405"/>
                </a:cubicBezTo>
                <a:cubicBezTo>
                  <a:pt x="1755" y="409"/>
                  <a:pt x="1754" y="414"/>
                  <a:pt x="1750" y="417"/>
                </a:cubicBezTo>
                <a:cubicBezTo>
                  <a:pt x="1749" y="418"/>
                  <a:pt x="1747" y="418"/>
                  <a:pt x="1746" y="418"/>
                </a:cubicBezTo>
                <a:close/>
                <a:moveTo>
                  <a:pt x="284" y="304"/>
                </a:moveTo>
                <a:cubicBezTo>
                  <a:pt x="282" y="304"/>
                  <a:pt x="280" y="303"/>
                  <a:pt x="279" y="301"/>
                </a:cubicBezTo>
                <a:cubicBezTo>
                  <a:pt x="275" y="298"/>
                  <a:pt x="275" y="292"/>
                  <a:pt x="278" y="289"/>
                </a:cubicBezTo>
                <a:cubicBezTo>
                  <a:pt x="284" y="284"/>
                  <a:pt x="289" y="278"/>
                  <a:pt x="295" y="273"/>
                </a:cubicBezTo>
                <a:cubicBezTo>
                  <a:pt x="298" y="270"/>
                  <a:pt x="303" y="270"/>
                  <a:pt x="307" y="273"/>
                </a:cubicBezTo>
                <a:cubicBezTo>
                  <a:pt x="310" y="277"/>
                  <a:pt x="310" y="282"/>
                  <a:pt x="306" y="285"/>
                </a:cubicBezTo>
                <a:cubicBezTo>
                  <a:pt x="301" y="290"/>
                  <a:pt x="296" y="296"/>
                  <a:pt x="291" y="301"/>
                </a:cubicBezTo>
                <a:cubicBezTo>
                  <a:pt x="289" y="303"/>
                  <a:pt x="287" y="304"/>
                  <a:pt x="284" y="304"/>
                </a:cubicBezTo>
                <a:close/>
                <a:moveTo>
                  <a:pt x="321" y="268"/>
                </a:moveTo>
                <a:cubicBezTo>
                  <a:pt x="319" y="268"/>
                  <a:pt x="317" y="267"/>
                  <a:pt x="315" y="265"/>
                </a:cubicBezTo>
                <a:cubicBezTo>
                  <a:pt x="312" y="262"/>
                  <a:pt x="312" y="257"/>
                  <a:pt x="315" y="253"/>
                </a:cubicBezTo>
                <a:cubicBezTo>
                  <a:pt x="343" y="228"/>
                  <a:pt x="373" y="204"/>
                  <a:pt x="404" y="182"/>
                </a:cubicBezTo>
                <a:cubicBezTo>
                  <a:pt x="404" y="182"/>
                  <a:pt x="404" y="182"/>
                  <a:pt x="404" y="182"/>
                </a:cubicBezTo>
                <a:cubicBezTo>
                  <a:pt x="444" y="153"/>
                  <a:pt x="487" y="127"/>
                  <a:pt x="531" y="105"/>
                </a:cubicBezTo>
                <a:cubicBezTo>
                  <a:pt x="535" y="103"/>
                  <a:pt x="540" y="105"/>
                  <a:pt x="542" y="109"/>
                </a:cubicBezTo>
                <a:cubicBezTo>
                  <a:pt x="545" y="113"/>
                  <a:pt x="543" y="118"/>
                  <a:pt x="539" y="120"/>
                </a:cubicBezTo>
                <a:cubicBezTo>
                  <a:pt x="495" y="142"/>
                  <a:pt x="454" y="167"/>
                  <a:pt x="414" y="196"/>
                </a:cubicBezTo>
                <a:cubicBezTo>
                  <a:pt x="414" y="196"/>
                  <a:pt x="414" y="196"/>
                  <a:pt x="414" y="196"/>
                </a:cubicBezTo>
                <a:cubicBezTo>
                  <a:pt x="384" y="217"/>
                  <a:pt x="354" y="241"/>
                  <a:pt x="327" y="266"/>
                </a:cubicBezTo>
                <a:cubicBezTo>
                  <a:pt x="325" y="268"/>
                  <a:pt x="323" y="268"/>
                  <a:pt x="321" y="268"/>
                </a:cubicBezTo>
                <a:close/>
                <a:moveTo>
                  <a:pt x="1545" y="212"/>
                </a:moveTo>
                <a:cubicBezTo>
                  <a:pt x="1543" y="212"/>
                  <a:pt x="1542" y="212"/>
                  <a:pt x="1540" y="211"/>
                </a:cubicBezTo>
                <a:cubicBezTo>
                  <a:pt x="1534" y="206"/>
                  <a:pt x="1528" y="202"/>
                  <a:pt x="1522" y="197"/>
                </a:cubicBezTo>
                <a:cubicBezTo>
                  <a:pt x="1518" y="195"/>
                  <a:pt x="1517" y="189"/>
                  <a:pt x="1520" y="185"/>
                </a:cubicBezTo>
                <a:cubicBezTo>
                  <a:pt x="1523" y="182"/>
                  <a:pt x="1528" y="181"/>
                  <a:pt x="1532" y="183"/>
                </a:cubicBezTo>
                <a:cubicBezTo>
                  <a:pt x="1538" y="188"/>
                  <a:pt x="1544" y="192"/>
                  <a:pt x="1550" y="197"/>
                </a:cubicBezTo>
                <a:cubicBezTo>
                  <a:pt x="1554" y="200"/>
                  <a:pt x="1555" y="205"/>
                  <a:pt x="1552" y="209"/>
                </a:cubicBezTo>
                <a:cubicBezTo>
                  <a:pt x="1550" y="211"/>
                  <a:pt x="1548" y="212"/>
                  <a:pt x="1545" y="212"/>
                </a:cubicBezTo>
                <a:close/>
                <a:moveTo>
                  <a:pt x="1504" y="183"/>
                </a:moveTo>
                <a:cubicBezTo>
                  <a:pt x="1502" y="183"/>
                  <a:pt x="1501" y="182"/>
                  <a:pt x="1499" y="181"/>
                </a:cubicBezTo>
                <a:cubicBezTo>
                  <a:pt x="1459" y="154"/>
                  <a:pt x="1416" y="130"/>
                  <a:pt x="1372" y="109"/>
                </a:cubicBezTo>
                <a:cubicBezTo>
                  <a:pt x="1372" y="109"/>
                  <a:pt x="1372" y="109"/>
                  <a:pt x="1372" y="109"/>
                </a:cubicBezTo>
                <a:cubicBezTo>
                  <a:pt x="1339" y="93"/>
                  <a:pt x="1304" y="79"/>
                  <a:pt x="1268" y="67"/>
                </a:cubicBezTo>
                <a:cubicBezTo>
                  <a:pt x="1264" y="66"/>
                  <a:pt x="1262" y="61"/>
                  <a:pt x="1263" y="57"/>
                </a:cubicBezTo>
                <a:cubicBezTo>
                  <a:pt x="1265" y="52"/>
                  <a:pt x="1269" y="50"/>
                  <a:pt x="1274" y="51"/>
                </a:cubicBezTo>
                <a:cubicBezTo>
                  <a:pt x="1310" y="63"/>
                  <a:pt x="1345" y="78"/>
                  <a:pt x="1380" y="94"/>
                </a:cubicBezTo>
                <a:cubicBezTo>
                  <a:pt x="1380" y="94"/>
                  <a:pt x="1380" y="94"/>
                  <a:pt x="1380" y="94"/>
                </a:cubicBezTo>
                <a:cubicBezTo>
                  <a:pt x="1424" y="115"/>
                  <a:pt x="1468" y="140"/>
                  <a:pt x="1509" y="167"/>
                </a:cubicBezTo>
                <a:cubicBezTo>
                  <a:pt x="1512" y="170"/>
                  <a:pt x="1513" y="175"/>
                  <a:pt x="1511" y="179"/>
                </a:cubicBezTo>
                <a:cubicBezTo>
                  <a:pt x="1509" y="181"/>
                  <a:pt x="1507" y="183"/>
                  <a:pt x="1504" y="183"/>
                </a:cubicBezTo>
                <a:close/>
                <a:moveTo>
                  <a:pt x="560" y="109"/>
                </a:moveTo>
                <a:cubicBezTo>
                  <a:pt x="557" y="109"/>
                  <a:pt x="554" y="107"/>
                  <a:pt x="553" y="104"/>
                </a:cubicBezTo>
                <a:cubicBezTo>
                  <a:pt x="551" y="100"/>
                  <a:pt x="552" y="95"/>
                  <a:pt x="557" y="93"/>
                </a:cubicBezTo>
                <a:cubicBezTo>
                  <a:pt x="563" y="89"/>
                  <a:pt x="570" y="86"/>
                  <a:pt x="577" y="83"/>
                </a:cubicBezTo>
                <a:cubicBezTo>
                  <a:pt x="582" y="81"/>
                  <a:pt x="587" y="83"/>
                  <a:pt x="589" y="87"/>
                </a:cubicBezTo>
                <a:cubicBezTo>
                  <a:pt x="590" y="92"/>
                  <a:pt x="589" y="97"/>
                  <a:pt x="584" y="99"/>
                </a:cubicBezTo>
                <a:cubicBezTo>
                  <a:pt x="577" y="102"/>
                  <a:pt x="571" y="105"/>
                  <a:pt x="564" y="108"/>
                </a:cubicBezTo>
                <a:cubicBezTo>
                  <a:pt x="563" y="108"/>
                  <a:pt x="561" y="109"/>
                  <a:pt x="560" y="109"/>
                </a:cubicBezTo>
                <a:close/>
                <a:moveTo>
                  <a:pt x="607" y="88"/>
                </a:moveTo>
                <a:cubicBezTo>
                  <a:pt x="604" y="88"/>
                  <a:pt x="600" y="86"/>
                  <a:pt x="599" y="83"/>
                </a:cubicBezTo>
                <a:cubicBezTo>
                  <a:pt x="597" y="79"/>
                  <a:pt x="599" y="74"/>
                  <a:pt x="604" y="72"/>
                </a:cubicBezTo>
                <a:cubicBezTo>
                  <a:pt x="639" y="58"/>
                  <a:pt x="675" y="45"/>
                  <a:pt x="712" y="35"/>
                </a:cubicBezTo>
                <a:cubicBezTo>
                  <a:pt x="712" y="35"/>
                  <a:pt x="712" y="35"/>
                  <a:pt x="712" y="35"/>
                </a:cubicBezTo>
                <a:cubicBezTo>
                  <a:pt x="760" y="22"/>
                  <a:pt x="808" y="13"/>
                  <a:pt x="857" y="7"/>
                </a:cubicBezTo>
                <a:cubicBezTo>
                  <a:pt x="862" y="7"/>
                  <a:pt x="866" y="10"/>
                  <a:pt x="867" y="15"/>
                </a:cubicBezTo>
                <a:cubicBezTo>
                  <a:pt x="867" y="19"/>
                  <a:pt x="864" y="23"/>
                  <a:pt x="859" y="24"/>
                </a:cubicBezTo>
                <a:cubicBezTo>
                  <a:pt x="811" y="30"/>
                  <a:pt x="763" y="39"/>
                  <a:pt x="716" y="52"/>
                </a:cubicBezTo>
                <a:cubicBezTo>
                  <a:pt x="716" y="52"/>
                  <a:pt x="716" y="52"/>
                  <a:pt x="716" y="52"/>
                </a:cubicBezTo>
                <a:cubicBezTo>
                  <a:pt x="680" y="62"/>
                  <a:pt x="645" y="74"/>
                  <a:pt x="610" y="88"/>
                </a:cubicBezTo>
                <a:cubicBezTo>
                  <a:pt x="609" y="88"/>
                  <a:pt x="608" y="88"/>
                  <a:pt x="607" y="88"/>
                </a:cubicBezTo>
                <a:close/>
                <a:moveTo>
                  <a:pt x="1244" y="59"/>
                </a:moveTo>
                <a:cubicBezTo>
                  <a:pt x="1243" y="59"/>
                  <a:pt x="1243" y="59"/>
                  <a:pt x="1242" y="59"/>
                </a:cubicBezTo>
                <a:cubicBezTo>
                  <a:pt x="1235" y="57"/>
                  <a:pt x="1227" y="55"/>
                  <a:pt x="1220" y="53"/>
                </a:cubicBezTo>
                <a:cubicBezTo>
                  <a:pt x="1216" y="51"/>
                  <a:pt x="1213" y="47"/>
                  <a:pt x="1214" y="42"/>
                </a:cubicBezTo>
                <a:cubicBezTo>
                  <a:pt x="1216" y="38"/>
                  <a:pt x="1220" y="35"/>
                  <a:pt x="1225" y="36"/>
                </a:cubicBezTo>
                <a:cubicBezTo>
                  <a:pt x="1232" y="38"/>
                  <a:pt x="1239" y="40"/>
                  <a:pt x="1247" y="43"/>
                </a:cubicBezTo>
                <a:cubicBezTo>
                  <a:pt x="1251" y="44"/>
                  <a:pt x="1254" y="49"/>
                  <a:pt x="1252" y="53"/>
                </a:cubicBezTo>
                <a:cubicBezTo>
                  <a:pt x="1251" y="57"/>
                  <a:pt x="1248" y="59"/>
                  <a:pt x="1244" y="59"/>
                </a:cubicBezTo>
                <a:close/>
                <a:moveTo>
                  <a:pt x="1195" y="46"/>
                </a:moveTo>
                <a:cubicBezTo>
                  <a:pt x="1194" y="46"/>
                  <a:pt x="1194" y="46"/>
                  <a:pt x="1193" y="46"/>
                </a:cubicBezTo>
                <a:cubicBezTo>
                  <a:pt x="1146" y="34"/>
                  <a:pt x="1098" y="26"/>
                  <a:pt x="1050" y="22"/>
                </a:cubicBezTo>
                <a:cubicBezTo>
                  <a:pt x="1050" y="22"/>
                  <a:pt x="1049" y="22"/>
                  <a:pt x="1049" y="22"/>
                </a:cubicBezTo>
                <a:cubicBezTo>
                  <a:pt x="1012" y="18"/>
                  <a:pt x="975" y="17"/>
                  <a:pt x="937" y="18"/>
                </a:cubicBezTo>
                <a:cubicBezTo>
                  <a:pt x="937" y="18"/>
                  <a:pt x="937" y="18"/>
                  <a:pt x="937" y="18"/>
                </a:cubicBezTo>
                <a:cubicBezTo>
                  <a:pt x="933" y="18"/>
                  <a:pt x="929" y="15"/>
                  <a:pt x="929" y="10"/>
                </a:cubicBezTo>
                <a:cubicBezTo>
                  <a:pt x="929" y="5"/>
                  <a:pt x="932" y="1"/>
                  <a:pt x="937" y="1"/>
                </a:cubicBezTo>
                <a:cubicBezTo>
                  <a:pt x="975" y="0"/>
                  <a:pt x="1013" y="1"/>
                  <a:pt x="1051" y="5"/>
                </a:cubicBezTo>
                <a:cubicBezTo>
                  <a:pt x="1051" y="5"/>
                  <a:pt x="1051" y="5"/>
                  <a:pt x="1051" y="5"/>
                </a:cubicBezTo>
                <a:cubicBezTo>
                  <a:pt x="1100" y="9"/>
                  <a:pt x="1149" y="17"/>
                  <a:pt x="1197" y="29"/>
                </a:cubicBezTo>
                <a:cubicBezTo>
                  <a:pt x="1202" y="30"/>
                  <a:pt x="1205" y="35"/>
                  <a:pt x="1203" y="39"/>
                </a:cubicBezTo>
                <a:cubicBezTo>
                  <a:pt x="1202" y="43"/>
                  <a:pt x="1199" y="46"/>
                  <a:pt x="1195" y="46"/>
                </a:cubicBezTo>
                <a:close/>
                <a:moveTo>
                  <a:pt x="886" y="21"/>
                </a:moveTo>
                <a:cubicBezTo>
                  <a:pt x="882" y="21"/>
                  <a:pt x="878" y="18"/>
                  <a:pt x="878" y="13"/>
                </a:cubicBezTo>
                <a:cubicBezTo>
                  <a:pt x="878" y="9"/>
                  <a:pt x="881" y="5"/>
                  <a:pt x="886" y="4"/>
                </a:cubicBezTo>
                <a:cubicBezTo>
                  <a:pt x="888" y="4"/>
                  <a:pt x="891" y="4"/>
                  <a:pt x="894" y="4"/>
                </a:cubicBezTo>
                <a:cubicBezTo>
                  <a:pt x="899" y="3"/>
                  <a:pt x="904" y="3"/>
                  <a:pt x="908" y="3"/>
                </a:cubicBezTo>
                <a:cubicBezTo>
                  <a:pt x="913" y="2"/>
                  <a:pt x="917" y="6"/>
                  <a:pt x="917" y="11"/>
                </a:cubicBezTo>
                <a:cubicBezTo>
                  <a:pt x="918" y="15"/>
                  <a:pt x="914" y="19"/>
                  <a:pt x="909" y="20"/>
                </a:cubicBezTo>
                <a:cubicBezTo>
                  <a:pt x="905" y="20"/>
                  <a:pt x="900" y="20"/>
                  <a:pt x="895" y="21"/>
                </a:cubicBezTo>
                <a:cubicBezTo>
                  <a:pt x="892" y="21"/>
                  <a:pt x="890" y="21"/>
                  <a:pt x="887" y="21"/>
                </a:cubicBezTo>
                <a:cubicBezTo>
                  <a:pt x="887" y="21"/>
                  <a:pt x="887" y="21"/>
                  <a:pt x="886" y="21"/>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 name="Freeform 8">
            <a:extLst>
              <a:ext uri="{FF2B5EF4-FFF2-40B4-BE49-F238E27FC236}">
                <a16:creationId xmlns:a16="http://schemas.microsoft.com/office/drawing/2014/main" id="{787703D4-3CC0-4039-AC7E-F0AC9E3CEF1B}"/>
              </a:ext>
            </a:extLst>
          </p:cNvPr>
          <p:cNvSpPr>
            <a:spLocks noEditPoints="1"/>
          </p:cNvSpPr>
          <p:nvPr/>
        </p:nvSpPr>
        <p:spPr bwMode="auto">
          <a:xfrm>
            <a:off x="4616643" y="1950437"/>
            <a:ext cx="2957127" cy="2957127"/>
          </a:xfrm>
          <a:custGeom>
            <a:avLst/>
            <a:gdLst>
              <a:gd name="T0" fmla="*/ 931 w 1861"/>
              <a:gd name="T1" fmla="*/ 1843 h 1860"/>
              <a:gd name="T2" fmla="*/ 1074 w 1861"/>
              <a:gd name="T3" fmla="*/ 1849 h 1860"/>
              <a:gd name="T4" fmla="*/ 867 w 1861"/>
              <a:gd name="T5" fmla="*/ 1850 h 1860"/>
              <a:gd name="T6" fmla="*/ 790 w 1861"/>
              <a:gd name="T7" fmla="*/ 1850 h 1860"/>
              <a:gd name="T8" fmla="*/ 629 w 1861"/>
              <a:gd name="T9" fmla="*/ 1792 h 1860"/>
              <a:gd name="T10" fmla="*/ 1148 w 1861"/>
              <a:gd name="T11" fmla="*/ 1826 h 1860"/>
              <a:gd name="T12" fmla="*/ 1176 w 1861"/>
              <a:gd name="T13" fmla="*/ 1812 h 1860"/>
              <a:gd name="T14" fmla="*/ 1356 w 1861"/>
              <a:gd name="T15" fmla="*/ 1757 h 1860"/>
              <a:gd name="T16" fmla="*/ 597 w 1861"/>
              <a:gd name="T17" fmla="*/ 1798 h 1860"/>
              <a:gd name="T18" fmla="*/ 571 w 1861"/>
              <a:gd name="T19" fmla="*/ 1788 h 1860"/>
              <a:gd name="T20" fmla="*/ 577 w 1861"/>
              <a:gd name="T21" fmla="*/ 1772 h 1860"/>
              <a:gd name="T22" fmla="*/ 1423 w 1861"/>
              <a:gd name="T23" fmla="*/ 1710 h 1860"/>
              <a:gd name="T24" fmla="*/ 1605 w 1861"/>
              <a:gd name="T25" fmla="*/ 1547 h 1860"/>
              <a:gd name="T26" fmla="*/ 350 w 1861"/>
              <a:gd name="T27" fmla="*/ 1657 h 1860"/>
              <a:gd name="T28" fmla="*/ 328 w 1861"/>
              <a:gd name="T29" fmla="*/ 1639 h 1860"/>
              <a:gd name="T30" fmla="*/ 340 w 1861"/>
              <a:gd name="T31" fmla="*/ 1638 h 1860"/>
              <a:gd name="T32" fmla="*/ 1636 w 1861"/>
              <a:gd name="T33" fmla="*/ 1537 h 1860"/>
              <a:gd name="T34" fmla="*/ 1759 w 1861"/>
              <a:gd name="T35" fmla="*/ 1314 h 1860"/>
              <a:gd name="T36" fmla="*/ 158 w 1861"/>
              <a:gd name="T37" fmla="*/ 1448 h 1860"/>
              <a:gd name="T38" fmla="*/ 170 w 1861"/>
              <a:gd name="T39" fmla="*/ 1450 h 1860"/>
              <a:gd name="T40" fmla="*/ 128 w 1861"/>
              <a:gd name="T41" fmla="*/ 1366 h 1860"/>
              <a:gd name="T42" fmla="*/ 14 w 1861"/>
              <a:gd name="T43" fmla="*/ 1086 h 1860"/>
              <a:gd name="T44" fmla="*/ 84 w 1861"/>
              <a:gd name="T45" fmla="*/ 1303 h 1860"/>
              <a:gd name="T46" fmla="*/ 1789 w 1861"/>
              <a:gd name="T47" fmla="*/ 1274 h 1860"/>
              <a:gd name="T48" fmla="*/ 1846 w 1861"/>
              <a:gd name="T49" fmla="*/ 1039 h 1860"/>
              <a:gd name="T50" fmla="*/ 18 w 1861"/>
              <a:gd name="T51" fmla="*/ 1065 h 1860"/>
              <a:gd name="T52" fmla="*/ 18 w 1861"/>
              <a:gd name="T53" fmla="*/ 1065 h 1860"/>
              <a:gd name="T54" fmla="*/ 19 w 1861"/>
              <a:gd name="T55" fmla="*/ 795 h 1860"/>
              <a:gd name="T56" fmla="*/ 15 w 1861"/>
              <a:gd name="T57" fmla="*/ 1037 h 1860"/>
              <a:gd name="T58" fmla="*/ 1848 w 1861"/>
              <a:gd name="T59" fmla="*/ 1027 h 1860"/>
              <a:gd name="T60" fmla="*/ 1838 w 1861"/>
              <a:gd name="T61" fmla="*/ 822 h 1860"/>
              <a:gd name="T62" fmla="*/ 1861 w 1861"/>
              <a:gd name="T63" fmla="*/ 930 h 1860"/>
              <a:gd name="T64" fmla="*/ 24 w 1861"/>
              <a:gd name="T65" fmla="*/ 767 h 1860"/>
              <a:gd name="T66" fmla="*/ 26 w 1861"/>
              <a:gd name="T67" fmla="*/ 756 h 1860"/>
              <a:gd name="T68" fmla="*/ 107 w 1861"/>
              <a:gd name="T69" fmla="*/ 537 h 1860"/>
              <a:gd name="T70" fmla="*/ 1824 w 1861"/>
              <a:gd name="T71" fmla="*/ 739 h 1860"/>
              <a:gd name="T72" fmla="*/ 1763 w 1861"/>
              <a:gd name="T73" fmla="*/ 553 h 1860"/>
              <a:gd name="T74" fmla="*/ 1834 w 1861"/>
              <a:gd name="T75" fmla="*/ 708 h 1860"/>
              <a:gd name="T76" fmla="*/ 104 w 1861"/>
              <a:gd name="T77" fmla="*/ 504 h 1860"/>
              <a:gd name="T78" fmla="*/ 121 w 1861"/>
              <a:gd name="T79" fmla="*/ 490 h 1860"/>
              <a:gd name="T80" fmla="*/ 161 w 1861"/>
              <a:gd name="T81" fmla="*/ 439 h 1860"/>
              <a:gd name="T82" fmla="*/ 1736 w 1861"/>
              <a:gd name="T83" fmla="*/ 482 h 1860"/>
              <a:gd name="T84" fmla="*/ 1569 w 1861"/>
              <a:gd name="T85" fmla="*/ 273 h 1860"/>
              <a:gd name="T86" fmla="*/ 1717 w 1861"/>
              <a:gd name="T87" fmla="*/ 459 h 1860"/>
              <a:gd name="T88" fmla="*/ 284 w 1861"/>
              <a:gd name="T89" fmla="*/ 286 h 1860"/>
              <a:gd name="T90" fmla="*/ 334 w 1861"/>
              <a:gd name="T91" fmla="*/ 216 h 1860"/>
              <a:gd name="T92" fmla="*/ 345 w 1861"/>
              <a:gd name="T93" fmla="*/ 229 h 1860"/>
              <a:gd name="T94" fmla="*/ 1562 w 1861"/>
              <a:gd name="T95" fmla="*/ 247 h 1860"/>
              <a:gd name="T96" fmla="*/ 1341 w 1861"/>
              <a:gd name="T97" fmla="*/ 105 h 1860"/>
              <a:gd name="T98" fmla="*/ 1544 w 1861"/>
              <a:gd name="T99" fmla="*/ 234 h 1860"/>
              <a:gd name="T100" fmla="*/ 512 w 1861"/>
              <a:gd name="T101" fmla="*/ 109 h 1860"/>
              <a:gd name="T102" fmla="*/ 526 w 1861"/>
              <a:gd name="T103" fmla="*/ 93 h 1860"/>
              <a:gd name="T104" fmla="*/ 550 w 1861"/>
              <a:gd name="T105" fmla="*/ 100 h 1860"/>
              <a:gd name="T106" fmla="*/ 1327 w 1861"/>
              <a:gd name="T107" fmla="*/ 89 h 1860"/>
              <a:gd name="T108" fmla="*/ 1079 w 1861"/>
              <a:gd name="T109" fmla="*/ 29 h 1860"/>
              <a:gd name="T110" fmla="*/ 1301 w 1861"/>
              <a:gd name="T111" fmla="*/ 77 h 1860"/>
              <a:gd name="T112" fmla="*/ 770 w 1861"/>
              <a:gd name="T113" fmla="*/ 14 h 1860"/>
              <a:gd name="T114" fmla="*/ 798 w 1861"/>
              <a:gd name="T115" fmla="*/ 10 h 1860"/>
              <a:gd name="T116" fmla="*/ 1024 w 1861"/>
              <a:gd name="T117" fmla="*/ 22 h 1860"/>
              <a:gd name="T118" fmla="*/ 1053 w 1861"/>
              <a:gd name="T119" fmla="*/ 25 h 1860"/>
              <a:gd name="T120" fmla="*/ 1061 w 1861"/>
              <a:gd name="T121" fmla="*/ 1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1860">
                <a:moveTo>
                  <a:pt x="931" y="1860"/>
                </a:moveTo>
                <a:cubicBezTo>
                  <a:pt x="922" y="1860"/>
                  <a:pt x="912" y="1860"/>
                  <a:pt x="903" y="1860"/>
                </a:cubicBezTo>
                <a:cubicBezTo>
                  <a:pt x="901" y="1860"/>
                  <a:pt x="899" y="1859"/>
                  <a:pt x="897" y="1857"/>
                </a:cubicBezTo>
                <a:cubicBezTo>
                  <a:pt x="896" y="1856"/>
                  <a:pt x="895" y="1854"/>
                  <a:pt x="895" y="1851"/>
                </a:cubicBezTo>
                <a:cubicBezTo>
                  <a:pt x="895" y="1847"/>
                  <a:pt x="899" y="1843"/>
                  <a:pt x="904" y="1843"/>
                </a:cubicBezTo>
                <a:cubicBezTo>
                  <a:pt x="904" y="1843"/>
                  <a:pt x="904" y="1843"/>
                  <a:pt x="904" y="1843"/>
                </a:cubicBezTo>
                <a:cubicBezTo>
                  <a:pt x="913" y="1843"/>
                  <a:pt x="922" y="1843"/>
                  <a:pt x="931" y="1843"/>
                </a:cubicBezTo>
                <a:cubicBezTo>
                  <a:pt x="958" y="1843"/>
                  <a:pt x="985" y="1842"/>
                  <a:pt x="1011" y="1840"/>
                </a:cubicBezTo>
                <a:cubicBezTo>
                  <a:pt x="1031" y="1838"/>
                  <a:pt x="1052" y="1836"/>
                  <a:pt x="1071" y="1833"/>
                </a:cubicBezTo>
                <a:cubicBezTo>
                  <a:pt x="1072" y="1833"/>
                  <a:pt x="1072" y="1833"/>
                  <a:pt x="1072" y="1833"/>
                </a:cubicBezTo>
                <a:cubicBezTo>
                  <a:pt x="1090" y="1830"/>
                  <a:pt x="1108" y="1826"/>
                  <a:pt x="1126" y="1822"/>
                </a:cubicBezTo>
                <a:cubicBezTo>
                  <a:pt x="1131" y="1821"/>
                  <a:pt x="1136" y="1824"/>
                  <a:pt x="1137" y="1829"/>
                </a:cubicBezTo>
                <a:cubicBezTo>
                  <a:pt x="1138" y="1833"/>
                  <a:pt x="1135" y="1838"/>
                  <a:pt x="1130" y="1839"/>
                </a:cubicBezTo>
                <a:cubicBezTo>
                  <a:pt x="1112" y="1843"/>
                  <a:pt x="1093" y="1846"/>
                  <a:pt x="1074" y="1849"/>
                </a:cubicBezTo>
                <a:cubicBezTo>
                  <a:pt x="1074" y="1849"/>
                  <a:pt x="1074" y="1849"/>
                  <a:pt x="1074" y="1849"/>
                </a:cubicBezTo>
                <a:cubicBezTo>
                  <a:pt x="1074" y="1849"/>
                  <a:pt x="1074" y="1849"/>
                  <a:pt x="1074" y="1849"/>
                </a:cubicBezTo>
                <a:cubicBezTo>
                  <a:pt x="1054" y="1853"/>
                  <a:pt x="1033" y="1855"/>
                  <a:pt x="1013" y="1857"/>
                </a:cubicBezTo>
                <a:cubicBezTo>
                  <a:pt x="986" y="1859"/>
                  <a:pt x="958" y="1860"/>
                  <a:pt x="931" y="1860"/>
                </a:cubicBezTo>
                <a:close/>
                <a:moveTo>
                  <a:pt x="875" y="1859"/>
                </a:moveTo>
                <a:cubicBezTo>
                  <a:pt x="875" y="1859"/>
                  <a:pt x="875" y="1859"/>
                  <a:pt x="875" y="1859"/>
                </a:cubicBezTo>
                <a:cubicBezTo>
                  <a:pt x="870" y="1858"/>
                  <a:pt x="867" y="1854"/>
                  <a:pt x="867" y="1850"/>
                </a:cubicBezTo>
                <a:cubicBezTo>
                  <a:pt x="867" y="1845"/>
                  <a:pt x="871" y="1841"/>
                  <a:pt x="876" y="1842"/>
                </a:cubicBezTo>
                <a:cubicBezTo>
                  <a:pt x="878" y="1842"/>
                  <a:pt x="880" y="1843"/>
                  <a:pt x="882" y="1845"/>
                </a:cubicBezTo>
                <a:cubicBezTo>
                  <a:pt x="883" y="1846"/>
                  <a:pt x="884" y="1849"/>
                  <a:pt x="884" y="1851"/>
                </a:cubicBezTo>
                <a:cubicBezTo>
                  <a:pt x="884" y="1855"/>
                  <a:pt x="880" y="1859"/>
                  <a:pt x="875" y="1859"/>
                </a:cubicBezTo>
                <a:close/>
                <a:moveTo>
                  <a:pt x="847" y="1857"/>
                </a:moveTo>
                <a:cubicBezTo>
                  <a:pt x="847" y="1857"/>
                  <a:pt x="847" y="1857"/>
                  <a:pt x="846" y="1857"/>
                </a:cubicBezTo>
                <a:cubicBezTo>
                  <a:pt x="828" y="1855"/>
                  <a:pt x="809" y="1852"/>
                  <a:pt x="790" y="1850"/>
                </a:cubicBezTo>
                <a:cubicBezTo>
                  <a:pt x="745" y="1843"/>
                  <a:pt x="700" y="1832"/>
                  <a:pt x="657" y="1819"/>
                </a:cubicBezTo>
                <a:cubicBezTo>
                  <a:pt x="646" y="1816"/>
                  <a:pt x="635" y="1812"/>
                  <a:pt x="624" y="1808"/>
                </a:cubicBezTo>
                <a:cubicBezTo>
                  <a:pt x="623" y="1808"/>
                  <a:pt x="623" y="1808"/>
                  <a:pt x="623" y="1808"/>
                </a:cubicBezTo>
                <a:cubicBezTo>
                  <a:pt x="623" y="1808"/>
                  <a:pt x="623" y="1808"/>
                  <a:pt x="623" y="1808"/>
                </a:cubicBezTo>
                <a:cubicBezTo>
                  <a:pt x="621" y="1807"/>
                  <a:pt x="620" y="1806"/>
                  <a:pt x="619" y="1804"/>
                </a:cubicBezTo>
                <a:cubicBezTo>
                  <a:pt x="618" y="1802"/>
                  <a:pt x="618" y="1800"/>
                  <a:pt x="619" y="1797"/>
                </a:cubicBezTo>
                <a:cubicBezTo>
                  <a:pt x="620" y="1793"/>
                  <a:pt x="625" y="1791"/>
                  <a:pt x="629" y="1792"/>
                </a:cubicBezTo>
                <a:cubicBezTo>
                  <a:pt x="640" y="1796"/>
                  <a:pt x="651" y="1800"/>
                  <a:pt x="662" y="1803"/>
                </a:cubicBezTo>
                <a:cubicBezTo>
                  <a:pt x="704" y="1816"/>
                  <a:pt x="748" y="1826"/>
                  <a:pt x="792" y="1833"/>
                </a:cubicBezTo>
                <a:cubicBezTo>
                  <a:pt x="811" y="1836"/>
                  <a:pt x="829" y="1838"/>
                  <a:pt x="848" y="1840"/>
                </a:cubicBezTo>
                <a:cubicBezTo>
                  <a:pt x="853" y="1840"/>
                  <a:pt x="856" y="1844"/>
                  <a:pt x="856" y="1849"/>
                </a:cubicBezTo>
                <a:cubicBezTo>
                  <a:pt x="855" y="1853"/>
                  <a:pt x="852" y="1857"/>
                  <a:pt x="847" y="1857"/>
                </a:cubicBezTo>
                <a:close/>
                <a:moveTo>
                  <a:pt x="1156" y="1832"/>
                </a:moveTo>
                <a:cubicBezTo>
                  <a:pt x="1152" y="1832"/>
                  <a:pt x="1149" y="1830"/>
                  <a:pt x="1148" y="1826"/>
                </a:cubicBezTo>
                <a:cubicBezTo>
                  <a:pt x="1146" y="1822"/>
                  <a:pt x="1149" y="1817"/>
                  <a:pt x="1154" y="1816"/>
                </a:cubicBezTo>
                <a:cubicBezTo>
                  <a:pt x="1158" y="1815"/>
                  <a:pt x="1163" y="1817"/>
                  <a:pt x="1164" y="1822"/>
                </a:cubicBezTo>
                <a:cubicBezTo>
                  <a:pt x="1165" y="1826"/>
                  <a:pt x="1162" y="1831"/>
                  <a:pt x="1158" y="1832"/>
                </a:cubicBezTo>
                <a:cubicBezTo>
                  <a:pt x="1157" y="1832"/>
                  <a:pt x="1157" y="1832"/>
                  <a:pt x="1156" y="1832"/>
                </a:cubicBezTo>
                <a:close/>
                <a:moveTo>
                  <a:pt x="1183" y="1825"/>
                </a:moveTo>
                <a:cubicBezTo>
                  <a:pt x="1179" y="1825"/>
                  <a:pt x="1176" y="1823"/>
                  <a:pt x="1175" y="1819"/>
                </a:cubicBezTo>
                <a:cubicBezTo>
                  <a:pt x="1174" y="1817"/>
                  <a:pt x="1175" y="1814"/>
                  <a:pt x="1176" y="1812"/>
                </a:cubicBezTo>
                <a:cubicBezTo>
                  <a:pt x="1177" y="1811"/>
                  <a:pt x="1179" y="1809"/>
                  <a:pt x="1181" y="1808"/>
                </a:cubicBezTo>
                <a:cubicBezTo>
                  <a:pt x="1235" y="1793"/>
                  <a:pt x="1287" y="1773"/>
                  <a:pt x="1337" y="1748"/>
                </a:cubicBezTo>
                <a:cubicBezTo>
                  <a:pt x="1341" y="1746"/>
                  <a:pt x="1345" y="1744"/>
                  <a:pt x="1348" y="1742"/>
                </a:cubicBezTo>
                <a:cubicBezTo>
                  <a:pt x="1361" y="1735"/>
                  <a:pt x="1374" y="1728"/>
                  <a:pt x="1387" y="1721"/>
                </a:cubicBezTo>
                <a:cubicBezTo>
                  <a:pt x="1391" y="1719"/>
                  <a:pt x="1396" y="1720"/>
                  <a:pt x="1398" y="1724"/>
                </a:cubicBezTo>
                <a:cubicBezTo>
                  <a:pt x="1401" y="1728"/>
                  <a:pt x="1399" y="1734"/>
                  <a:pt x="1395" y="1736"/>
                </a:cubicBezTo>
                <a:cubicBezTo>
                  <a:pt x="1383" y="1743"/>
                  <a:pt x="1369" y="1750"/>
                  <a:pt x="1356" y="1757"/>
                </a:cubicBezTo>
                <a:cubicBezTo>
                  <a:pt x="1352" y="1759"/>
                  <a:pt x="1349" y="1761"/>
                  <a:pt x="1345" y="1763"/>
                </a:cubicBezTo>
                <a:cubicBezTo>
                  <a:pt x="1345" y="1763"/>
                  <a:pt x="1345" y="1763"/>
                  <a:pt x="1345" y="1763"/>
                </a:cubicBezTo>
                <a:cubicBezTo>
                  <a:pt x="1345" y="1763"/>
                  <a:pt x="1345" y="1763"/>
                  <a:pt x="1344" y="1763"/>
                </a:cubicBezTo>
                <a:cubicBezTo>
                  <a:pt x="1294" y="1788"/>
                  <a:pt x="1240" y="1809"/>
                  <a:pt x="1185" y="1825"/>
                </a:cubicBezTo>
                <a:cubicBezTo>
                  <a:pt x="1185" y="1825"/>
                  <a:pt x="1184" y="1825"/>
                  <a:pt x="1183" y="1825"/>
                </a:cubicBezTo>
                <a:close/>
                <a:moveTo>
                  <a:pt x="600" y="1799"/>
                </a:moveTo>
                <a:cubicBezTo>
                  <a:pt x="599" y="1799"/>
                  <a:pt x="598" y="1799"/>
                  <a:pt x="597" y="1798"/>
                </a:cubicBezTo>
                <a:cubicBezTo>
                  <a:pt x="595" y="1798"/>
                  <a:pt x="593" y="1796"/>
                  <a:pt x="592" y="1794"/>
                </a:cubicBezTo>
                <a:cubicBezTo>
                  <a:pt x="591" y="1792"/>
                  <a:pt x="591" y="1790"/>
                  <a:pt x="592" y="1787"/>
                </a:cubicBezTo>
                <a:cubicBezTo>
                  <a:pt x="594" y="1783"/>
                  <a:pt x="599" y="1781"/>
                  <a:pt x="603" y="1783"/>
                </a:cubicBezTo>
                <a:cubicBezTo>
                  <a:pt x="607" y="1784"/>
                  <a:pt x="610" y="1789"/>
                  <a:pt x="608" y="1793"/>
                </a:cubicBezTo>
                <a:cubicBezTo>
                  <a:pt x="607" y="1797"/>
                  <a:pt x="604" y="1799"/>
                  <a:pt x="600" y="1799"/>
                </a:cubicBezTo>
                <a:close/>
                <a:moveTo>
                  <a:pt x="574" y="1788"/>
                </a:moveTo>
                <a:cubicBezTo>
                  <a:pt x="573" y="1788"/>
                  <a:pt x="572" y="1788"/>
                  <a:pt x="571" y="1788"/>
                </a:cubicBezTo>
                <a:cubicBezTo>
                  <a:pt x="553" y="1780"/>
                  <a:pt x="536" y="1772"/>
                  <a:pt x="519" y="1764"/>
                </a:cubicBezTo>
                <a:cubicBezTo>
                  <a:pt x="467" y="1739"/>
                  <a:pt x="418" y="1709"/>
                  <a:pt x="373" y="1675"/>
                </a:cubicBezTo>
                <a:cubicBezTo>
                  <a:pt x="373" y="1675"/>
                  <a:pt x="373" y="1675"/>
                  <a:pt x="373" y="1675"/>
                </a:cubicBezTo>
                <a:cubicBezTo>
                  <a:pt x="369" y="1672"/>
                  <a:pt x="368" y="1666"/>
                  <a:pt x="371" y="1663"/>
                </a:cubicBezTo>
                <a:cubicBezTo>
                  <a:pt x="374" y="1659"/>
                  <a:pt x="379" y="1658"/>
                  <a:pt x="383" y="1661"/>
                </a:cubicBezTo>
                <a:cubicBezTo>
                  <a:pt x="428" y="1694"/>
                  <a:pt x="476" y="1724"/>
                  <a:pt x="526" y="1749"/>
                </a:cubicBezTo>
                <a:cubicBezTo>
                  <a:pt x="543" y="1757"/>
                  <a:pt x="560" y="1765"/>
                  <a:pt x="577" y="1772"/>
                </a:cubicBezTo>
                <a:cubicBezTo>
                  <a:pt x="581" y="1774"/>
                  <a:pt x="583" y="1779"/>
                  <a:pt x="582" y="1783"/>
                </a:cubicBezTo>
                <a:cubicBezTo>
                  <a:pt x="580" y="1786"/>
                  <a:pt x="577" y="1788"/>
                  <a:pt x="574" y="1788"/>
                </a:cubicBezTo>
                <a:close/>
                <a:moveTo>
                  <a:pt x="1415" y="1723"/>
                </a:moveTo>
                <a:cubicBezTo>
                  <a:pt x="1412" y="1723"/>
                  <a:pt x="1410" y="1721"/>
                  <a:pt x="1408" y="1719"/>
                </a:cubicBezTo>
                <a:cubicBezTo>
                  <a:pt x="1407" y="1717"/>
                  <a:pt x="1407" y="1714"/>
                  <a:pt x="1407" y="1712"/>
                </a:cubicBezTo>
                <a:cubicBezTo>
                  <a:pt x="1408" y="1710"/>
                  <a:pt x="1409" y="1708"/>
                  <a:pt x="1411" y="1707"/>
                </a:cubicBezTo>
                <a:cubicBezTo>
                  <a:pt x="1415" y="1704"/>
                  <a:pt x="1420" y="1706"/>
                  <a:pt x="1423" y="1710"/>
                </a:cubicBezTo>
                <a:cubicBezTo>
                  <a:pt x="1425" y="1714"/>
                  <a:pt x="1424" y="1719"/>
                  <a:pt x="1420" y="1721"/>
                </a:cubicBezTo>
                <a:cubicBezTo>
                  <a:pt x="1418" y="1722"/>
                  <a:pt x="1417" y="1723"/>
                  <a:pt x="1415" y="1723"/>
                </a:cubicBezTo>
                <a:close/>
                <a:moveTo>
                  <a:pt x="1439" y="1707"/>
                </a:moveTo>
                <a:cubicBezTo>
                  <a:pt x="1436" y="1707"/>
                  <a:pt x="1434" y="1706"/>
                  <a:pt x="1432" y="1704"/>
                </a:cubicBezTo>
                <a:cubicBezTo>
                  <a:pt x="1429" y="1700"/>
                  <a:pt x="1431" y="1694"/>
                  <a:pt x="1434" y="1692"/>
                </a:cubicBezTo>
                <a:cubicBezTo>
                  <a:pt x="1481" y="1661"/>
                  <a:pt x="1525" y="1626"/>
                  <a:pt x="1566" y="1587"/>
                </a:cubicBezTo>
                <a:cubicBezTo>
                  <a:pt x="1579" y="1574"/>
                  <a:pt x="1592" y="1560"/>
                  <a:pt x="1605" y="1547"/>
                </a:cubicBezTo>
                <a:cubicBezTo>
                  <a:pt x="1608" y="1543"/>
                  <a:pt x="1613" y="1543"/>
                  <a:pt x="1617" y="1546"/>
                </a:cubicBezTo>
                <a:cubicBezTo>
                  <a:pt x="1620" y="1549"/>
                  <a:pt x="1620" y="1555"/>
                  <a:pt x="1617" y="1558"/>
                </a:cubicBezTo>
                <a:cubicBezTo>
                  <a:pt x="1604" y="1572"/>
                  <a:pt x="1591" y="1586"/>
                  <a:pt x="1577" y="1599"/>
                </a:cubicBezTo>
                <a:cubicBezTo>
                  <a:pt x="1536" y="1639"/>
                  <a:pt x="1491" y="1675"/>
                  <a:pt x="1444" y="1706"/>
                </a:cubicBezTo>
                <a:cubicBezTo>
                  <a:pt x="1442" y="1707"/>
                  <a:pt x="1441" y="1707"/>
                  <a:pt x="1439" y="1707"/>
                </a:cubicBezTo>
                <a:close/>
                <a:moveTo>
                  <a:pt x="356" y="1659"/>
                </a:moveTo>
                <a:cubicBezTo>
                  <a:pt x="354" y="1659"/>
                  <a:pt x="352" y="1658"/>
                  <a:pt x="350" y="1657"/>
                </a:cubicBezTo>
                <a:cubicBezTo>
                  <a:pt x="348" y="1656"/>
                  <a:pt x="347" y="1654"/>
                  <a:pt x="347" y="1651"/>
                </a:cubicBezTo>
                <a:cubicBezTo>
                  <a:pt x="347" y="1649"/>
                  <a:pt x="347" y="1647"/>
                  <a:pt x="349" y="1645"/>
                </a:cubicBezTo>
                <a:cubicBezTo>
                  <a:pt x="352" y="1642"/>
                  <a:pt x="357" y="1641"/>
                  <a:pt x="361" y="1644"/>
                </a:cubicBezTo>
                <a:cubicBezTo>
                  <a:pt x="364" y="1647"/>
                  <a:pt x="365" y="1652"/>
                  <a:pt x="362" y="1656"/>
                </a:cubicBezTo>
                <a:cubicBezTo>
                  <a:pt x="361" y="1658"/>
                  <a:pt x="358" y="1659"/>
                  <a:pt x="356" y="1659"/>
                </a:cubicBezTo>
                <a:close/>
                <a:moveTo>
                  <a:pt x="334" y="1641"/>
                </a:moveTo>
                <a:cubicBezTo>
                  <a:pt x="332" y="1641"/>
                  <a:pt x="330" y="1640"/>
                  <a:pt x="328" y="1639"/>
                </a:cubicBezTo>
                <a:cubicBezTo>
                  <a:pt x="314" y="1627"/>
                  <a:pt x="300" y="1614"/>
                  <a:pt x="286" y="1601"/>
                </a:cubicBezTo>
                <a:cubicBezTo>
                  <a:pt x="245" y="1561"/>
                  <a:pt x="207" y="1518"/>
                  <a:pt x="174" y="1471"/>
                </a:cubicBezTo>
                <a:cubicBezTo>
                  <a:pt x="171" y="1467"/>
                  <a:pt x="172" y="1462"/>
                  <a:pt x="176" y="1459"/>
                </a:cubicBezTo>
                <a:cubicBezTo>
                  <a:pt x="180" y="1457"/>
                  <a:pt x="185" y="1458"/>
                  <a:pt x="188" y="1461"/>
                </a:cubicBezTo>
                <a:cubicBezTo>
                  <a:pt x="220" y="1507"/>
                  <a:pt x="257" y="1550"/>
                  <a:pt x="298" y="1588"/>
                </a:cubicBezTo>
                <a:cubicBezTo>
                  <a:pt x="311" y="1601"/>
                  <a:pt x="325" y="1614"/>
                  <a:pt x="339" y="1626"/>
                </a:cubicBezTo>
                <a:cubicBezTo>
                  <a:pt x="343" y="1629"/>
                  <a:pt x="343" y="1634"/>
                  <a:pt x="340" y="1638"/>
                </a:cubicBezTo>
                <a:cubicBezTo>
                  <a:pt x="339" y="1640"/>
                  <a:pt x="336" y="1641"/>
                  <a:pt x="334" y="1641"/>
                </a:cubicBezTo>
                <a:close/>
                <a:moveTo>
                  <a:pt x="1630" y="1540"/>
                </a:moveTo>
                <a:cubicBezTo>
                  <a:pt x="1628" y="1540"/>
                  <a:pt x="1626" y="1539"/>
                  <a:pt x="1624" y="1538"/>
                </a:cubicBezTo>
                <a:cubicBezTo>
                  <a:pt x="1621" y="1535"/>
                  <a:pt x="1620" y="1529"/>
                  <a:pt x="1623" y="1526"/>
                </a:cubicBezTo>
                <a:cubicBezTo>
                  <a:pt x="1626" y="1522"/>
                  <a:pt x="1632" y="1522"/>
                  <a:pt x="1635" y="1525"/>
                </a:cubicBezTo>
                <a:cubicBezTo>
                  <a:pt x="1637" y="1526"/>
                  <a:pt x="1638" y="1528"/>
                  <a:pt x="1638" y="1531"/>
                </a:cubicBezTo>
                <a:cubicBezTo>
                  <a:pt x="1638" y="1533"/>
                  <a:pt x="1638" y="1535"/>
                  <a:pt x="1636" y="1537"/>
                </a:cubicBezTo>
                <a:cubicBezTo>
                  <a:pt x="1634" y="1539"/>
                  <a:pt x="1632" y="1540"/>
                  <a:pt x="1630" y="1540"/>
                </a:cubicBezTo>
                <a:close/>
                <a:moveTo>
                  <a:pt x="1648" y="1518"/>
                </a:moveTo>
                <a:cubicBezTo>
                  <a:pt x="1646" y="1518"/>
                  <a:pt x="1644" y="1517"/>
                  <a:pt x="1642" y="1516"/>
                </a:cubicBezTo>
                <a:cubicBezTo>
                  <a:pt x="1641" y="1515"/>
                  <a:pt x="1640" y="1513"/>
                  <a:pt x="1639" y="1510"/>
                </a:cubicBezTo>
                <a:cubicBezTo>
                  <a:pt x="1639" y="1508"/>
                  <a:pt x="1640" y="1506"/>
                  <a:pt x="1641" y="1504"/>
                </a:cubicBezTo>
                <a:cubicBezTo>
                  <a:pt x="1676" y="1461"/>
                  <a:pt x="1707" y="1414"/>
                  <a:pt x="1734" y="1364"/>
                </a:cubicBezTo>
                <a:cubicBezTo>
                  <a:pt x="1743" y="1348"/>
                  <a:pt x="1751" y="1331"/>
                  <a:pt x="1759" y="1314"/>
                </a:cubicBezTo>
                <a:cubicBezTo>
                  <a:pt x="1761" y="1310"/>
                  <a:pt x="1766" y="1308"/>
                  <a:pt x="1770" y="1310"/>
                </a:cubicBezTo>
                <a:cubicBezTo>
                  <a:pt x="1775" y="1312"/>
                  <a:pt x="1776" y="1317"/>
                  <a:pt x="1775" y="1321"/>
                </a:cubicBezTo>
                <a:cubicBezTo>
                  <a:pt x="1767" y="1338"/>
                  <a:pt x="1758" y="1356"/>
                  <a:pt x="1749" y="1372"/>
                </a:cubicBezTo>
                <a:cubicBezTo>
                  <a:pt x="1722" y="1423"/>
                  <a:pt x="1690" y="1471"/>
                  <a:pt x="1654" y="1515"/>
                </a:cubicBezTo>
                <a:cubicBezTo>
                  <a:pt x="1653" y="1517"/>
                  <a:pt x="1650" y="1518"/>
                  <a:pt x="1648" y="1518"/>
                </a:cubicBezTo>
                <a:close/>
                <a:moveTo>
                  <a:pt x="165" y="1452"/>
                </a:moveTo>
                <a:cubicBezTo>
                  <a:pt x="162" y="1452"/>
                  <a:pt x="159" y="1450"/>
                  <a:pt x="158" y="1448"/>
                </a:cubicBezTo>
                <a:cubicBezTo>
                  <a:pt x="158" y="1448"/>
                  <a:pt x="158" y="1448"/>
                  <a:pt x="158" y="1448"/>
                </a:cubicBezTo>
                <a:cubicBezTo>
                  <a:pt x="158" y="1448"/>
                  <a:pt x="158" y="1448"/>
                  <a:pt x="158" y="1448"/>
                </a:cubicBezTo>
                <a:cubicBezTo>
                  <a:pt x="157" y="1446"/>
                  <a:pt x="156" y="1444"/>
                  <a:pt x="157" y="1441"/>
                </a:cubicBezTo>
                <a:cubicBezTo>
                  <a:pt x="157" y="1439"/>
                  <a:pt x="158" y="1437"/>
                  <a:pt x="160" y="1436"/>
                </a:cubicBezTo>
                <a:cubicBezTo>
                  <a:pt x="164" y="1434"/>
                  <a:pt x="169" y="1435"/>
                  <a:pt x="172" y="1438"/>
                </a:cubicBezTo>
                <a:cubicBezTo>
                  <a:pt x="172" y="1438"/>
                  <a:pt x="172" y="1438"/>
                  <a:pt x="172" y="1438"/>
                </a:cubicBezTo>
                <a:cubicBezTo>
                  <a:pt x="175" y="1442"/>
                  <a:pt x="173" y="1448"/>
                  <a:pt x="170" y="1450"/>
                </a:cubicBezTo>
                <a:cubicBezTo>
                  <a:pt x="168" y="1451"/>
                  <a:pt x="167" y="1452"/>
                  <a:pt x="165" y="1452"/>
                </a:cubicBezTo>
                <a:close/>
                <a:moveTo>
                  <a:pt x="150" y="1428"/>
                </a:moveTo>
                <a:cubicBezTo>
                  <a:pt x="147" y="1428"/>
                  <a:pt x="144" y="1426"/>
                  <a:pt x="142" y="1424"/>
                </a:cubicBezTo>
                <a:cubicBezTo>
                  <a:pt x="132" y="1408"/>
                  <a:pt x="122" y="1391"/>
                  <a:pt x="114" y="1375"/>
                </a:cubicBezTo>
                <a:cubicBezTo>
                  <a:pt x="112" y="1373"/>
                  <a:pt x="112" y="1370"/>
                  <a:pt x="113" y="1368"/>
                </a:cubicBezTo>
                <a:cubicBezTo>
                  <a:pt x="113" y="1366"/>
                  <a:pt x="115" y="1364"/>
                  <a:pt x="117" y="1363"/>
                </a:cubicBezTo>
                <a:cubicBezTo>
                  <a:pt x="121" y="1361"/>
                  <a:pt x="126" y="1362"/>
                  <a:pt x="128" y="1366"/>
                </a:cubicBezTo>
                <a:cubicBezTo>
                  <a:pt x="137" y="1383"/>
                  <a:pt x="147" y="1399"/>
                  <a:pt x="157" y="1415"/>
                </a:cubicBezTo>
                <a:cubicBezTo>
                  <a:pt x="159" y="1419"/>
                  <a:pt x="158" y="1424"/>
                  <a:pt x="154" y="1427"/>
                </a:cubicBezTo>
                <a:cubicBezTo>
                  <a:pt x="153" y="1427"/>
                  <a:pt x="151" y="1428"/>
                  <a:pt x="150" y="1428"/>
                </a:cubicBezTo>
                <a:close/>
                <a:moveTo>
                  <a:pt x="84" y="1303"/>
                </a:moveTo>
                <a:cubicBezTo>
                  <a:pt x="81" y="1303"/>
                  <a:pt x="78" y="1301"/>
                  <a:pt x="76" y="1298"/>
                </a:cubicBezTo>
                <a:cubicBezTo>
                  <a:pt x="70" y="1283"/>
                  <a:pt x="64" y="1267"/>
                  <a:pt x="58" y="1251"/>
                </a:cubicBezTo>
                <a:cubicBezTo>
                  <a:pt x="38" y="1198"/>
                  <a:pt x="23" y="1142"/>
                  <a:pt x="14" y="1086"/>
                </a:cubicBezTo>
                <a:cubicBezTo>
                  <a:pt x="13" y="1084"/>
                  <a:pt x="14" y="1082"/>
                  <a:pt x="15" y="1080"/>
                </a:cubicBezTo>
                <a:cubicBezTo>
                  <a:pt x="16" y="1078"/>
                  <a:pt x="18" y="1077"/>
                  <a:pt x="21" y="1076"/>
                </a:cubicBezTo>
                <a:cubicBezTo>
                  <a:pt x="25" y="1076"/>
                  <a:pt x="30" y="1079"/>
                  <a:pt x="30" y="1083"/>
                </a:cubicBezTo>
                <a:cubicBezTo>
                  <a:pt x="40" y="1138"/>
                  <a:pt x="54" y="1193"/>
                  <a:pt x="74" y="1246"/>
                </a:cubicBezTo>
                <a:cubicBezTo>
                  <a:pt x="79" y="1261"/>
                  <a:pt x="86" y="1276"/>
                  <a:pt x="92" y="1292"/>
                </a:cubicBezTo>
                <a:cubicBezTo>
                  <a:pt x="94" y="1296"/>
                  <a:pt x="92" y="1301"/>
                  <a:pt x="88" y="1303"/>
                </a:cubicBezTo>
                <a:cubicBezTo>
                  <a:pt x="87" y="1303"/>
                  <a:pt x="85" y="1303"/>
                  <a:pt x="84" y="1303"/>
                </a:cubicBezTo>
                <a:close/>
                <a:moveTo>
                  <a:pt x="1778" y="1300"/>
                </a:moveTo>
                <a:cubicBezTo>
                  <a:pt x="1777" y="1300"/>
                  <a:pt x="1776" y="1300"/>
                  <a:pt x="1775" y="1300"/>
                </a:cubicBezTo>
                <a:cubicBezTo>
                  <a:pt x="1771" y="1298"/>
                  <a:pt x="1769" y="1293"/>
                  <a:pt x="1771" y="1289"/>
                </a:cubicBezTo>
                <a:cubicBezTo>
                  <a:pt x="1772" y="1284"/>
                  <a:pt x="1777" y="1282"/>
                  <a:pt x="1782" y="1284"/>
                </a:cubicBezTo>
                <a:cubicBezTo>
                  <a:pt x="1786" y="1286"/>
                  <a:pt x="1788" y="1291"/>
                  <a:pt x="1786" y="1295"/>
                </a:cubicBezTo>
                <a:cubicBezTo>
                  <a:pt x="1785" y="1298"/>
                  <a:pt x="1782" y="1300"/>
                  <a:pt x="1778" y="1300"/>
                </a:cubicBezTo>
                <a:close/>
                <a:moveTo>
                  <a:pt x="1789" y="1274"/>
                </a:moveTo>
                <a:cubicBezTo>
                  <a:pt x="1788" y="1274"/>
                  <a:pt x="1787" y="1274"/>
                  <a:pt x="1786" y="1274"/>
                </a:cubicBezTo>
                <a:cubicBezTo>
                  <a:pt x="1784" y="1273"/>
                  <a:pt x="1782" y="1271"/>
                  <a:pt x="1781" y="1269"/>
                </a:cubicBezTo>
                <a:cubicBezTo>
                  <a:pt x="1780" y="1267"/>
                  <a:pt x="1780" y="1265"/>
                  <a:pt x="1781" y="1263"/>
                </a:cubicBezTo>
                <a:cubicBezTo>
                  <a:pt x="1787" y="1248"/>
                  <a:pt x="1792" y="1234"/>
                  <a:pt x="1797" y="1219"/>
                </a:cubicBezTo>
                <a:cubicBezTo>
                  <a:pt x="1810" y="1181"/>
                  <a:pt x="1820" y="1141"/>
                  <a:pt x="1828" y="1101"/>
                </a:cubicBezTo>
                <a:cubicBezTo>
                  <a:pt x="1831" y="1083"/>
                  <a:pt x="1834" y="1065"/>
                  <a:pt x="1836" y="1046"/>
                </a:cubicBezTo>
                <a:cubicBezTo>
                  <a:pt x="1837" y="1041"/>
                  <a:pt x="1841" y="1038"/>
                  <a:pt x="1846" y="1039"/>
                </a:cubicBezTo>
                <a:cubicBezTo>
                  <a:pt x="1851" y="1039"/>
                  <a:pt x="1854" y="1044"/>
                  <a:pt x="1853" y="1048"/>
                </a:cubicBezTo>
                <a:cubicBezTo>
                  <a:pt x="1851" y="1067"/>
                  <a:pt x="1848" y="1086"/>
                  <a:pt x="1844" y="1105"/>
                </a:cubicBezTo>
                <a:cubicBezTo>
                  <a:pt x="1837" y="1145"/>
                  <a:pt x="1826" y="1185"/>
                  <a:pt x="1813" y="1224"/>
                </a:cubicBezTo>
                <a:cubicBezTo>
                  <a:pt x="1808" y="1239"/>
                  <a:pt x="1803" y="1254"/>
                  <a:pt x="1797" y="1269"/>
                </a:cubicBezTo>
                <a:cubicBezTo>
                  <a:pt x="1797" y="1269"/>
                  <a:pt x="1797" y="1269"/>
                  <a:pt x="1797" y="1269"/>
                </a:cubicBezTo>
                <a:cubicBezTo>
                  <a:pt x="1796" y="1272"/>
                  <a:pt x="1793" y="1274"/>
                  <a:pt x="1789" y="1274"/>
                </a:cubicBezTo>
                <a:close/>
                <a:moveTo>
                  <a:pt x="18" y="1065"/>
                </a:moveTo>
                <a:cubicBezTo>
                  <a:pt x="13" y="1065"/>
                  <a:pt x="10" y="1062"/>
                  <a:pt x="9" y="1058"/>
                </a:cubicBezTo>
                <a:cubicBezTo>
                  <a:pt x="9" y="1056"/>
                  <a:pt x="10" y="1053"/>
                  <a:pt x="11" y="1052"/>
                </a:cubicBezTo>
                <a:cubicBezTo>
                  <a:pt x="12" y="1050"/>
                  <a:pt x="14" y="1049"/>
                  <a:pt x="16" y="1048"/>
                </a:cubicBezTo>
                <a:cubicBezTo>
                  <a:pt x="21" y="1048"/>
                  <a:pt x="25" y="1051"/>
                  <a:pt x="26" y="1056"/>
                </a:cubicBezTo>
                <a:cubicBezTo>
                  <a:pt x="26" y="1058"/>
                  <a:pt x="26" y="1060"/>
                  <a:pt x="24" y="1062"/>
                </a:cubicBezTo>
                <a:cubicBezTo>
                  <a:pt x="23" y="1064"/>
                  <a:pt x="21" y="1065"/>
                  <a:pt x="19" y="1065"/>
                </a:cubicBezTo>
                <a:cubicBezTo>
                  <a:pt x="18" y="1065"/>
                  <a:pt x="18" y="1065"/>
                  <a:pt x="18" y="1065"/>
                </a:cubicBezTo>
                <a:close/>
                <a:moveTo>
                  <a:pt x="14" y="1037"/>
                </a:moveTo>
                <a:cubicBezTo>
                  <a:pt x="10" y="1037"/>
                  <a:pt x="6" y="1034"/>
                  <a:pt x="6" y="1030"/>
                </a:cubicBezTo>
                <a:cubicBezTo>
                  <a:pt x="4" y="1011"/>
                  <a:pt x="2" y="992"/>
                  <a:pt x="1" y="973"/>
                </a:cubicBezTo>
                <a:cubicBezTo>
                  <a:pt x="1" y="965"/>
                  <a:pt x="1" y="956"/>
                  <a:pt x="1" y="949"/>
                </a:cubicBezTo>
                <a:cubicBezTo>
                  <a:pt x="1" y="943"/>
                  <a:pt x="0" y="937"/>
                  <a:pt x="0" y="931"/>
                </a:cubicBezTo>
                <a:cubicBezTo>
                  <a:pt x="0" y="888"/>
                  <a:pt x="4" y="845"/>
                  <a:pt x="9" y="802"/>
                </a:cubicBezTo>
                <a:cubicBezTo>
                  <a:pt x="10" y="797"/>
                  <a:pt x="15" y="794"/>
                  <a:pt x="19" y="795"/>
                </a:cubicBezTo>
                <a:cubicBezTo>
                  <a:pt x="21" y="795"/>
                  <a:pt x="23" y="796"/>
                  <a:pt x="25" y="798"/>
                </a:cubicBezTo>
                <a:cubicBezTo>
                  <a:pt x="26" y="800"/>
                  <a:pt x="27" y="802"/>
                  <a:pt x="26" y="804"/>
                </a:cubicBezTo>
                <a:cubicBezTo>
                  <a:pt x="20" y="846"/>
                  <a:pt x="17" y="889"/>
                  <a:pt x="17" y="931"/>
                </a:cubicBezTo>
                <a:cubicBezTo>
                  <a:pt x="17" y="937"/>
                  <a:pt x="17" y="943"/>
                  <a:pt x="18" y="948"/>
                </a:cubicBezTo>
                <a:cubicBezTo>
                  <a:pt x="18" y="956"/>
                  <a:pt x="18" y="964"/>
                  <a:pt x="18" y="972"/>
                </a:cubicBezTo>
                <a:cubicBezTo>
                  <a:pt x="19" y="990"/>
                  <a:pt x="21" y="1009"/>
                  <a:pt x="23" y="1028"/>
                </a:cubicBezTo>
                <a:cubicBezTo>
                  <a:pt x="23" y="1032"/>
                  <a:pt x="20" y="1037"/>
                  <a:pt x="15" y="1037"/>
                </a:cubicBezTo>
                <a:cubicBezTo>
                  <a:pt x="15" y="1037"/>
                  <a:pt x="14" y="1037"/>
                  <a:pt x="14" y="1037"/>
                </a:cubicBezTo>
                <a:close/>
                <a:moveTo>
                  <a:pt x="1848" y="1027"/>
                </a:moveTo>
                <a:cubicBezTo>
                  <a:pt x="1848" y="1027"/>
                  <a:pt x="1847" y="1027"/>
                  <a:pt x="1847" y="1027"/>
                </a:cubicBezTo>
                <a:cubicBezTo>
                  <a:pt x="1843" y="1027"/>
                  <a:pt x="1839" y="1023"/>
                  <a:pt x="1840" y="1018"/>
                </a:cubicBezTo>
                <a:cubicBezTo>
                  <a:pt x="1840" y="1013"/>
                  <a:pt x="1844" y="1010"/>
                  <a:pt x="1849" y="1011"/>
                </a:cubicBezTo>
                <a:cubicBezTo>
                  <a:pt x="1854" y="1011"/>
                  <a:pt x="1857" y="1015"/>
                  <a:pt x="1856" y="1020"/>
                </a:cubicBezTo>
                <a:cubicBezTo>
                  <a:pt x="1856" y="1024"/>
                  <a:pt x="1852" y="1027"/>
                  <a:pt x="1848" y="1027"/>
                </a:cubicBezTo>
                <a:close/>
                <a:moveTo>
                  <a:pt x="1850" y="999"/>
                </a:moveTo>
                <a:cubicBezTo>
                  <a:pt x="1850" y="999"/>
                  <a:pt x="1850" y="999"/>
                  <a:pt x="1850" y="999"/>
                </a:cubicBezTo>
                <a:cubicBezTo>
                  <a:pt x="1848" y="999"/>
                  <a:pt x="1845" y="998"/>
                  <a:pt x="1844" y="996"/>
                </a:cubicBezTo>
                <a:cubicBezTo>
                  <a:pt x="1842" y="995"/>
                  <a:pt x="1842" y="992"/>
                  <a:pt x="1842" y="990"/>
                </a:cubicBezTo>
                <a:cubicBezTo>
                  <a:pt x="1843" y="970"/>
                  <a:pt x="1844" y="950"/>
                  <a:pt x="1844" y="930"/>
                </a:cubicBezTo>
                <a:cubicBezTo>
                  <a:pt x="1844" y="910"/>
                  <a:pt x="1843" y="890"/>
                  <a:pt x="1842" y="871"/>
                </a:cubicBezTo>
                <a:cubicBezTo>
                  <a:pt x="1841" y="854"/>
                  <a:pt x="1839" y="838"/>
                  <a:pt x="1838" y="822"/>
                </a:cubicBezTo>
                <a:cubicBezTo>
                  <a:pt x="1835" y="804"/>
                  <a:pt x="1833" y="785"/>
                  <a:pt x="1829" y="767"/>
                </a:cubicBezTo>
                <a:cubicBezTo>
                  <a:pt x="1829" y="765"/>
                  <a:pt x="1829" y="762"/>
                  <a:pt x="1831" y="761"/>
                </a:cubicBezTo>
                <a:cubicBezTo>
                  <a:pt x="1832" y="759"/>
                  <a:pt x="1834" y="757"/>
                  <a:pt x="1836" y="757"/>
                </a:cubicBezTo>
                <a:cubicBezTo>
                  <a:pt x="1841" y="756"/>
                  <a:pt x="1845" y="759"/>
                  <a:pt x="1846" y="764"/>
                </a:cubicBezTo>
                <a:cubicBezTo>
                  <a:pt x="1849" y="783"/>
                  <a:pt x="1852" y="802"/>
                  <a:pt x="1854" y="820"/>
                </a:cubicBezTo>
                <a:cubicBezTo>
                  <a:pt x="1856" y="837"/>
                  <a:pt x="1858" y="853"/>
                  <a:pt x="1859" y="869"/>
                </a:cubicBezTo>
                <a:cubicBezTo>
                  <a:pt x="1860" y="889"/>
                  <a:pt x="1861" y="910"/>
                  <a:pt x="1861" y="930"/>
                </a:cubicBezTo>
                <a:cubicBezTo>
                  <a:pt x="1861" y="950"/>
                  <a:pt x="1860" y="971"/>
                  <a:pt x="1859" y="991"/>
                </a:cubicBezTo>
                <a:cubicBezTo>
                  <a:pt x="1859" y="996"/>
                  <a:pt x="1855" y="999"/>
                  <a:pt x="1850" y="999"/>
                </a:cubicBezTo>
                <a:close/>
                <a:moveTo>
                  <a:pt x="22" y="784"/>
                </a:moveTo>
                <a:cubicBezTo>
                  <a:pt x="22" y="784"/>
                  <a:pt x="21" y="784"/>
                  <a:pt x="21" y="783"/>
                </a:cubicBezTo>
                <a:cubicBezTo>
                  <a:pt x="16" y="783"/>
                  <a:pt x="13" y="778"/>
                  <a:pt x="14" y="774"/>
                </a:cubicBezTo>
                <a:cubicBezTo>
                  <a:pt x="14" y="773"/>
                  <a:pt x="14" y="773"/>
                  <a:pt x="14" y="773"/>
                </a:cubicBezTo>
                <a:cubicBezTo>
                  <a:pt x="15" y="769"/>
                  <a:pt x="19" y="766"/>
                  <a:pt x="24" y="767"/>
                </a:cubicBezTo>
                <a:cubicBezTo>
                  <a:pt x="26" y="767"/>
                  <a:pt x="28" y="768"/>
                  <a:pt x="29" y="770"/>
                </a:cubicBezTo>
                <a:cubicBezTo>
                  <a:pt x="30" y="772"/>
                  <a:pt x="31" y="774"/>
                  <a:pt x="31" y="776"/>
                </a:cubicBezTo>
                <a:cubicBezTo>
                  <a:pt x="31" y="776"/>
                  <a:pt x="31" y="776"/>
                  <a:pt x="31" y="776"/>
                </a:cubicBezTo>
                <a:cubicBezTo>
                  <a:pt x="31" y="777"/>
                  <a:pt x="31" y="777"/>
                  <a:pt x="31" y="777"/>
                </a:cubicBezTo>
                <a:cubicBezTo>
                  <a:pt x="30" y="781"/>
                  <a:pt x="26" y="784"/>
                  <a:pt x="22" y="784"/>
                </a:cubicBezTo>
                <a:close/>
                <a:moveTo>
                  <a:pt x="27" y="756"/>
                </a:moveTo>
                <a:cubicBezTo>
                  <a:pt x="27" y="756"/>
                  <a:pt x="26" y="756"/>
                  <a:pt x="26" y="756"/>
                </a:cubicBezTo>
                <a:cubicBezTo>
                  <a:pt x="21" y="755"/>
                  <a:pt x="18" y="750"/>
                  <a:pt x="19" y="746"/>
                </a:cubicBezTo>
                <a:cubicBezTo>
                  <a:pt x="23" y="727"/>
                  <a:pt x="27" y="708"/>
                  <a:pt x="32" y="690"/>
                </a:cubicBezTo>
                <a:cubicBezTo>
                  <a:pt x="41" y="658"/>
                  <a:pt x="51" y="627"/>
                  <a:pt x="63" y="596"/>
                </a:cubicBezTo>
                <a:cubicBezTo>
                  <a:pt x="71" y="574"/>
                  <a:pt x="81" y="551"/>
                  <a:pt x="91" y="530"/>
                </a:cubicBezTo>
                <a:cubicBezTo>
                  <a:pt x="91" y="529"/>
                  <a:pt x="91" y="529"/>
                  <a:pt x="91" y="529"/>
                </a:cubicBezTo>
                <a:cubicBezTo>
                  <a:pt x="93" y="525"/>
                  <a:pt x="99" y="524"/>
                  <a:pt x="103" y="526"/>
                </a:cubicBezTo>
                <a:cubicBezTo>
                  <a:pt x="107" y="528"/>
                  <a:pt x="109" y="533"/>
                  <a:pt x="107" y="537"/>
                </a:cubicBezTo>
                <a:cubicBezTo>
                  <a:pt x="96" y="558"/>
                  <a:pt x="87" y="580"/>
                  <a:pt x="78" y="602"/>
                </a:cubicBezTo>
                <a:cubicBezTo>
                  <a:pt x="67" y="632"/>
                  <a:pt x="57" y="663"/>
                  <a:pt x="49" y="694"/>
                </a:cubicBezTo>
                <a:cubicBezTo>
                  <a:pt x="49" y="694"/>
                  <a:pt x="49" y="695"/>
                  <a:pt x="49" y="695"/>
                </a:cubicBezTo>
                <a:cubicBezTo>
                  <a:pt x="44" y="713"/>
                  <a:pt x="39" y="731"/>
                  <a:pt x="36" y="749"/>
                </a:cubicBezTo>
                <a:cubicBezTo>
                  <a:pt x="35" y="753"/>
                  <a:pt x="31" y="756"/>
                  <a:pt x="27" y="756"/>
                </a:cubicBezTo>
                <a:close/>
                <a:moveTo>
                  <a:pt x="1832" y="746"/>
                </a:moveTo>
                <a:cubicBezTo>
                  <a:pt x="1828" y="746"/>
                  <a:pt x="1825" y="743"/>
                  <a:pt x="1824" y="739"/>
                </a:cubicBezTo>
                <a:cubicBezTo>
                  <a:pt x="1823" y="735"/>
                  <a:pt x="1826" y="730"/>
                  <a:pt x="1830" y="729"/>
                </a:cubicBezTo>
                <a:cubicBezTo>
                  <a:pt x="1835" y="728"/>
                  <a:pt x="1839" y="731"/>
                  <a:pt x="1840" y="736"/>
                </a:cubicBezTo>
                <a:cubicBezTo>
                  <a:pt x="1841" y="740"/>
                  <a:pt x="1838" y="745"/>
                  <a:pt x="1834" y="746"/>
                </a:cubicBezTo>
                <a:cubicBezTo>
                  <a:pt x="1833" y="746"/>
                  <a:pt x="1833" y="746"/>
                  <a:pt x="1832" y="746"/>
                </a:cubicBezTo>
                <a:close/>
                <a:moveTo>
                  <a:pt x="1826" y="719"/>
                </a:moveTo>
                <a:cubicBezTo>
                  <a:pt x="1822" y="719"/>
                  <a:pt x="1818" y="716"/>
                  <a:pt x="1817" y="712"/>
                </a:cubicBezTo>
                <a:cubicBezTo>
                  <a:pt x="1804" y="658"/>
                  <a:pt x="1786" y="605"/>
                  <a:pt x="1763" y="553"/>
                </a:cubicBezTo>
                <a:cubicBezTo>
                  <a:pt x="1759" y="546"/>
                  <a:pt x="1756" y="538"/>
                  <a:pt x="1752" y="531"/>
                </a:cubicBezTo>
                <a:cubicBezTo>
                  <a:pt x="1747" y="522"/>
                  <a:pt x="1743" y="512"/>
                  <a:pt x="1738" y="503"/>
                </a:cubicBezTo>
                <a:cubicBezTo>
                  <a:pt x="1736" y="499"/>
                  <a:pt x="1737" y="494"/>
                  <a:pt x="1741" y="492"/>
                </a:cubicBezTo>
                <a:cubicBezTo>
                  <a:pt x="1745" y="490"/>
                  <a:pt x="1751" y="491"/>
                  <a:pt x="1753" y="495"/>
                </a:cubicBezTo>
                <a:cubicBezTo>
                  <a:pt x="1758" y="504"/>
                  <a:pt x="1763" y="514"/>
                  <a:pt x="1767" y="524"/>
                </a:cubicBezTo>
                <a:cubicBezTo>
                  <a:pt x="1771" y="531"/>
                  <a:pt x="1775" y="539"/>
                  <a:pt x="1778" y="546"/>
                </a:cubicBezTo>
                <a:cubicBezTo>
                  <a:pt x="1802" y="598"/>
                  <a:pt x="1820" y="653"/>
                  <a:pt x="1834" y="708"/>
                </a:cubicBezTo>
                <a:cubicBezTo>
                  <a:pt x="1835" y="710"/>
                  <a:pt x="1834" y="713"/>
                  <a:pt x="1833" y="715"/>
                </a:cubicBezTo>
                <a:cubicBezTo>
                  <a:pt x="1832" y="716"/>
                  <a:pt x="1830" y="718"/>
                  <a:pt x="1828" y="718"/>
                </a:cubicBezTo>
                <a:cubicBezTo>
                  <a:pt x="1827" y="719"/>
                  <a:pt x="1826" y="719"/>
                  <a:pt x="1826" y="719"/>
                </a:cubicBezTo>
                <a:close/>
                <a:moveTo>
                  <a:pt x="112" y="516"/>
                </a:moveTo>
                <a:cubicBezTo>
                  <a:pt x="110" y="516"/>
                  <a:pt x="109" y="516"/>
                  <a:pt x="108" y="515"/>
                </a:cubicBezTo>
                <a:cubicBezTo>
                  <a:pt x="106" y="514"/>
                  <a:pt x="104" y="513"/>
                  <a:pt x="103" y="510"/>
                </a:cubicBezTo>
                <a:cubicBezTo>
                  <a:pt x="103" y="508"/>
                  <a:pt x="103" y="506"/>
                  <a:pt x="104" y="504"/>
                </a:cubicBezTo>
                <a:cubicBezTo>
                  <a:pt x="104" y="504"/>
                  <a:pt x="104" y="504"/>
                  <a:pt x="104" y="504"/>
                </a:cubicBezTo>
                <a:cubicBezTo>
                  <a:pt x="104" y="504"/>
                  <a:pt x="104" y="504"/>
                  <a:pt x="104" y="504"/>
                </a:cubicBezTo>
                <a:cubicBezTo>
                  <a:pt x="106" y="500"/>
                  <a:pt x="111" y="498"/>
                  <a:pt x="115" y="500"/>
                </a:cubicBezTo>
                <a:cubicBezTo>
                  <a:pt x="120" y="502"/>
                  <a:pt x="121" y="508"/>
                  <a:pt x="119" y="512"/>
                </a:cubicBezTo>
                <a:cubicBezTo>
                  <a:pt x="118" y="515"/>
                  <a:pt x="115" y="516"/>
                  <a:pt x="112" y="516"/>
                </a:cubicBezTo>
                <a:close/>
                <a:moveTo>
                  <a:pt x="125" y="491"/>
                </a:moveTo>
                <a:cubicBezTo>
                  <a:pt x="123" y="491"/>
                  <a:pt x="122" y="491"/>
                  <a:pt x="121" y="490"/>
                </a:cubicBezTo>
                <a:cubicBezTo>
                  <a:pt x="117" y="488"/>
                  <a:pt x="115" y="483"/>
                  <a:pt x="117" y="479"/>
                </a:cubicBezTo>
                <a:cubicBezTo>
                  <a:pt x="127" y="462"/>
                  <a:pt x="137" y="446"/>
                  <a:pt x="147" y="430"/>
                </a:cubicBezTo>
                <a:cubicBezTo>
                  <a:pt x="177" y="381"/>
                  <a:pt x="213" y="336"/>
                  <a:pt x="251" y="295"/>
                </a:cubicBezTo>
                <a:cubicBezTo>
                  <a:pt x="255" y="291"/>
                  <a:pt x="260" y="291"/>
                  <a:pt x="263" y="294"/>
                </a:cubicBezTo>
                <a:cubicBezTo>
                  <a:pt x="267" y="297"/>
                  <a:pt x="267" y="303"/>
                  <a:pt x="264" y="306"/>
                </a:cubicBezTo>
                <a:cubicBezTo>
                  <a:pt x="226" y="347"/>
                  <a:pt x="191" y="391"/>
                  <a:pt x="161" y="439"/>
                </a:cubicBezTo>
                <a:cubicBezTo>
                  <a:pt x="161" y="439"/>
                  <a:pt x="161" y="439"/>
                  <a:pt x="161" y="439"/>
                </a:cubicBezTo>
                <a:cubicBezTo>
                  <a:pt x="151" y="454"/>
                  <a:pt x="141" y="471"/>
                  <a:pt x="132" y="487"/>
                </a:cubicBezTo>
                <a:cubicBezTo>
                  <a:pt x="131" y="490"/>
                  <a:pt x="128" y="491"/>
                  <a:pt x="125" y="491"/>
                </a:cubicBezTo>
                <a:close/>
                <a:moveTo>
                  <a:pt x="1732" y="483"/>
                </a:moveTo>
                <a:cubicBezTo>
                  <a:pt x="1729" y="483"/>
                  <a:pt x="1726" y="481"/>
                  <a:pt x="1724" y="479"/>
                </a:cubicBezTo>
                <a:cubicBezTo>
                  <a:pt x="1722" y="475"/>
                  <a:pt x="1724" y="469"/>
                  <a:pt x="1728" y="467"/>
                </a:cubicBezTo>
                <a:cubicBezTo>
                  <a:pt x="1731" y="465"/>
                  <a:pt x="1737" y="466"/>
                  <a:pt x="1739" y="470"/>
                </a:cubicBezTo>
                <a:cubicBezTo>
                  <a:pt x="1741" y="474"/>
                  <a:pt x="1740" y="479"/>
                  <a:pt x="1736" y="482"/>
                </a:cubicBezTo>
                <a:cubicBezTo>
                  <a:pt x="1735" y="483"/>
                  <a:pt x="1733" y="483"/>
                  <a:pt x="1732" y="483"/>
                </a:cubicBezTo>
                <a:close/>
                <a:moveTo>
                  <a:pt x="1717" y="459"/>
                </a:moveTo>
                <a:cubicBezTo>
                  <a:pt x="1717" y="459"/>
                  <a:pt x="1717" y="459"/>
                  <a:pt x="1717" y="459"/>
                </a:cubicBezTo>
                <a:cubicBezTo>
                  <a:pt x="1714" y="459"/>
                  <a:pt x="1712" y="457"/>
                  <a:pt x="1710" y="454"/>
                </a:cubicBezTo>
                <a:cubicBezTo>
                  <a:pt x="1681" y="407"/>
                  <a:pt x="1647" y="361"/>
                  <a:pt x="1610" y="320"/>
                </a:cubicBezTo>
                <a:cubicBezTo>
                  <a:pt x="1598" y="306"/>
                  <a:pt x="1585" y="292"/>
                  <a:pt x="1571" y="279"/>
                </a:cubicBezTo>
                <a:cubicBezTo>
                  <a:pt x="1570" y="278"/>
                  <a:pt x="1569" y="276"/>
                  <a:pt x="1569" y="273"/>
                </a:cubicBezTo>
                <a:cubicBezTo>
                  <a:pt x="1569" y="271"/>
                  <a:pt x="1570" y="269"/>
                  <a:pt x="1571" y="267"/>
                </a:cubicBezTo>
                <a:cubicBezTo>
                  <a:pt x="1574" y="264"/>
                  <a:pt x="1580" y="264"/>
                  <a:pt x="1583" y="267"/>
                </a:cubicBezTo>
                <a:cubicBezTo>
                  <a:pt x="1597" y="280"/>
                  <a:pt x="1610" y="294"/>
                  <a:pt x="1623" y="308"/>
                </a:cubicBezTo>
                <a:cubicBezTo>
                  <a:pt x="1661" y="351"/>
                  <a:pt x="1695" y="397"/>
                  <a:pt x="1725" y="446"/>
                </a:cubicBezTo>
                <a:cubicBezTo>
                  <a:pt x="1726" y="448"/>
                  <a:pt x="1726" y="450"/>
                  <a:pt x="1726" y="452"/>
                </a:cubicBezTo>
                <a:cubicBezTo>
                  <a:pt x="1725" y="454"/>
                  <a:pt x="1724" y="456"/>
                  <a:pt x="1722" y="457"/>
                </a:cubicBezTo>
                <a:cubicBezTo>
                  <a:pt x="1720" y="458"/>
                  <a:pt x="1719" y="459"/>
                  <a:pt x="1717" y="459"/>
                </a:cubicBezTo>
                <a:close/>
                <a:moveTo>
                  <a:pt x="277" y="289"/>
                </a:moveTo>
                <a:cubicBezTo>
                  <a:pt x="275" y="289"/>
                  <a:pt x="273" y="288"/>
                  <a:pt x="271" y="286"/>
                </a:cubicBezTo>
                <a:cubicBezTo>
                  <a:pt x="270" y="284"/>
                  <a:pt x="269" y="282"/>
                  <a:pt x="269" y="280"/>
                </a:cubicBezTo>
                <a:cubicBezTo>
                  <a:pt x="269" y="278"/>
                  <a:pt x="270" y="276"/>
                  <a:pt x="271" y="274"/>
                </a:cubicBezTo>
                <a:cubicBezTo>
                  <a:pt x="274" y="271"/>
                  <a:pt x="280" y="271"/>
                  <a:pt x="283" y="274"/>
                </a:cubicBezTo>
                <a:cubicBezTo>
                  <a:pt x="285" y="276"/>
                  <a:pt x="286" y="278"/>
                  <a:pt x="286" y="280"/>
                </a:cubicBezTo>
                <a:cubicBezTo>
                  <a:pt x="286" y="282"/>
                  <a:pt x="285" y="284"/>
                  <a:pt x="284" y="286"/>
                </a:cubicBezTo>
                <a:cubicBezTo>
                  <a:pt x="284" y="286"/>
                  <a:pt x="284" y="286"/>
                  <a:pt x="284" y="286"/>
                </a:cubicBezTo>
                <a:cubicBezTo>
                  <a:pt x="283" y="286"/>
                  <a:pt x="283" y="286"/>
                  <a:pt x="283" y="286"/>
                </a:cubicBezTo>
                <a:cubicBezTo>
                  <a:pt x="282" y="288"/>
                  <a:pt x="280" y="289"/>
                  <a:pt x="277" y="289"/>
                </a:cubicBezTo>
                <a:close/>
                <a:moveTo>
                  <a:pt x="298" y="269"/>
                </a:moveTo>
                <a:cubicBezTo>
                  <a:pt x="295" y="269"/>
                  <a:pt x="293" y="268"/>
                  <a:pt x="291" y="266"/>
                </a:cubicBezTo>
                <a:cubicBezTo>
                  <a:pt x="288" y="263"/>
                  <a:pt x="288" y="257"/>
                  <a:pt x="292" y="254"/>
                </a:cubicBezTo>
                <a:cubicBezTo>
                  <a:pt x="305" y="241"/>
                  <a:pt x="320" y="229"/>
                  <a:pt x="334" y="216"/>
                </a:cubicBezTo>
                <a:cubicBezTo>
                  <a:pt x="334" y="216"/>
                  <a:pt x="334" y="216"/>
                  <a:pt x="334" y="216"/>
                </a:cubicBezTo>
                <a:cubicBezTo>
                  <a:pt x="335" y="216"/>
                  <a:pt x="335" y="216"/>
                  <a:pt x="335" y="216"/>
                </a:cubicBezTo>
                <a:cubicBezTo>
                  <a:pt x="378" y="180"/>
                  <a:pt x="426" y="147"/>
                  <a:pt x="475" y="119"/>
                </a:cubicBezTo>
                <a:cubicBezTo>
                  <a:pt x="479" y="117"/>
                  <a:pt x="485" y="119"/>
                  <a:pt x="487" y="123"/>
                </a:cubicBezTo>
                <a:cubicBezTo>
                  <a:pt x="488" y="125"/>
                  <a:pt x="488" y="127"/>
                  <a:pt x="488" y="129"/>
                </a:cubicBezTo>
                <a:cubicBezTo>
                  <a:pt x="487" y="131"/>
                  <a:pt x="486" y="133"/>
                  <a:pt x="484" y="134"/>
                </a:cubicBezTo>
                <a:cubicBezTo>
                  <a:pt x="435" y="162"/>
                  <a:pt x="388" y="194"/>
                  <a:pt x="345" y="229"/>
                </a:cubicBezTo>
                <a:cubicBezTo>
                  <a:pt x="331" y="241"/>
                  <a:pt x="317" y="254"/>
                  <a:pt x="303" y="266"/>
                </a:cubicBezTo>
                <a:cubicBezTo>
                  <a:pt x="302" y="268"/>
                  <a:pt x="300" y="269"/>
                  <a:pt x="298" y="269"/>
                </a:cubicBezTo>
                <a:close/>
                <a:moveTo>
                  <a:pt x="1557" y="262"/>
                </a:moveTo>
                <a:cubicBezTo>
                  <a:pt x="1555" y="262"/>
                  <a:pt x="1553" y="261"/>
                  <a:pt x="1551" y="260"/>
                </a:cubicBezTo>
                <a:cubicBezTo>
                  <a:pt x="1549" y="258"/>
                  <a:pt x="1548" y="256"/>
                  <a:pt x="1548" y="254"/>
                </a:cubicBezTo>
                <a:cubicBezTo>
                  <a:pt x="1548" y="252"/>
                  <a:pt x="1549" y="250"/>
                  <a:pt x="1550" y="248"/>
                </a:cubicBezTo>
                <a:cubicBezTo>
                  <a:pt x="1554" y="245"/>
                  <a:pt x="1559" y="244"/>
                  <a:pt x="1562" y="247"/>
                </a:cubicBezTo>
                <a:cubicBezTo>
                  <a:pt x="1566" y="251"/>
                  <a:pt x="1566" y="256"/>
                  <a:pt x="1563" y="259"/>
                </a:cubicBezTo>
                <a:cubicBezTo>
                  <a:pt x="1561" y="261"/>
                  <a:pt x="1559" y="262"/>
                  <a:pt x="1557" y="262"/>
                </a:cubicBezTo>
                <a:close/>
                <a:moveTo>
                  <a:pt x="1536" y="243"/>
                </a:moveTo>
                <a:cubicBezTo>
                  <a:pt x="1534" y="243"/>
                  <a:pt x="1532" y="243"/>
                  <a:pt x="1530" y="241"/>
                </a:cubicBezTo>
                <a:cubicBezTo>
                  <a:pt x="1488" y="205"/>
                  <a:pt x="1442" y="172"/>
                  <a:pt x="1394" y="143"/>
                </a:cubicBezTo>
                <a:cubicBezTo>
                  <a:pt x="1378" y="134"/>
                  <a:pt x="1361" y="125"/>
                  <a:pt x="1345" y="116"/>
                </a:cubicBezTo>
                <a:cubicBezTo>
                  <a:pt x="1340" y="114"/>
                  <a:pt x="1339" y="109"/>
                  <a:pt x="1341" y="105"/>
                </a:cubicBezTo>
                <a:cubicBezTo>
                  <a:pt x="1343" y="101"/>
                  <a:pt x="1348" y="99"/>
                  <a:pt x="1352" y="101"/>
                </a:cubicBezTo>
                <a:cubicBezTo>
                  <a:pt x="1369" y="110"/>
                  <a:pt x="1386" y="119"/>
                  <a:pt x="1402" y="129"/>
                </a:cubicBezTo>
                <a:cubicBezTo>
                  <a:pt x="1402" y="129"/>
                  <a:pt x="1402" y="129"/>
                  <a:pt x="1402" y="129"/>
                </a:cubicBezTo>
                <a:cubicBezTo>
                  <a:pt x="1402" y="129"/>
                  <a:pt x="1402" y="129"/>
                  <a:pt x="1403" y="129"/>
                </a:cubicBezTo>
                <a:cubicBezTo>
                  <a:pt x="1403" y="129"/>
                  <a:pt x="1403" y="129"/>
                  <a:pt x="1403" y="129"/>
                </a:cubicBezTo>
                <a:cubicBezTo>
                  <a:pt x="1452" y="158"/>
                  <a:pt x="1498" y="191"/>
                  <a:pt x="1541" y="228"/>
                </a:cubicBezTo>
                <a:cubicBezTo>
                  <a:pt x="1543" y="230"/>
                  <a:pt x="1544" y="232"/>
                  <a:pt x="1544" y="234"/>
                </a:cubicBezTo>
                <a:cubicBezTo>
                  <a:pt x="1544" y="236"/>
                  <a:pt x="1544" y="239"/>
                  <a:pt x="1542" y="240"/>
                </a:cubicBezTo>
                <a:cubicBezTo>
                  <a:pt x="1540" y="242"/>
                  <a:pt x="1538" y="243"/>
                  <a:pt x="1536" y="243"/>
                </a:cubicBezTo>
                <a:close/>
                <a:moveTo>
                  <a:pt x="504" y="122"/>
                </a:moveTo>
                <a:cubicBezTo>
                  <a:pt x="501" y="122"/>
                  <a:pt x="498" y="120"/>
                  <a:pt x="497" y="117"/>
                </a:cubicBezTo>
                <a:cubicBezTo>
                  <a:pt x="496" y="115"/>
                  <a:pt x="496" y="113"/>
                  <a:pt x="496" y="111"/>
                </a:cubicBezTo>
                <a:cubicBezTo>
                  <a:pt x="497" y="109"/>
                  <a:pt x="498" y="107"/>
                  <a:pt x="500" y="106"/>
                </a:cubicBezTo>
                <a:cubicBezTo>
                  <a:pt x="505" y="104"/>
                  <a:pt x="510" y="105"/>
                  <a:pt x="512" y="109"/>
                </a:cubicBezTo>
                <a:cubicBezTo>
                  <a:pt x="513" y="111"/>
                  <a:pt x="513" y="114"/>
                  <a:pt x="512" y="116"/>
                </a:cubicBezTo>
                <a:cubicBezTo>
                  <a:pt x="512" y="118"/>
                  <a:pt x="510" y="120"/>
                  <a:pt x="508" y="121"/>
                </a:cubicBezTo>
                <a:cubicBezTo>
                  <a:pt x="507" y="121"/>
                  <a:pt x="506" y="122"/>
                  <a:pt x="504" y="122"/>
                </a:cubicBezTo>
                <a:close/>
                <a:moveTo>
                  <a:pt x="530" y="109"/>
                </a:moveTo>
                <a:cubicBezTo>
                  <a:pt x="526" y="109"/>
                  <a:pt x="523" y="107"/>
                  <a:pt x="522" y="104"/>
                </a:cubicBezTo>
                <a:cubicBezTo>
                  <a:pt x="521" y="102"/>
                  <a:pt x="521" y="100"/>
                  <a:pt x="522" y="98"/>
                </a:cubicBezTo>
                <a:cubicBezTo>
                  <a:pt x="522" y="96"/>
                  <a:pt x="524" y="94"/>
                  <a:pt x="526" y="93"/>
                </a:cubicBezTo>
                <a:cubicBezTo>
                  <a:pt x="532" y="90"/>
                  <a:pt x="537" y="88"/>
                  <a:pt x="543" y="85"/>
                </a:cubicBezTo>
                <a:cubicBezTo>
                  <a:pt x="555" y="80"/>
                  <a:pt x="566" y="74"/>
                  <a:pt x="578" y="70"/>
                </a:cubicBezTo>
                <a:cubicBezTo>
                  <a:pt x="631" y="48"/>
                  <a:pt x="686" y="31"/>
                  <a:pt x="742" y="19"/>
                </a:cubicBezTo>
                <a:cubicBezTo>
                  <a:pt x="746" y="19"/>
                  <a:pt x="751" y="22"/>
                  <a:pt x="752" y="26"/>
                </a:cubicBezTo>
                <a:cubicBezTo>
                  <a:pt x="753" y="31"/>
                  <a:pt x="750" y="35"/>
                  <a:pt x="745" y="36"/>
                </a:cubicBezTo>
                <a:cubicBezTo>
                  <a:pt x="690" y="48"/>
                  <a:pt x="636" y="64"/>
                  <a:pt x="585" y="85"/>
                </a:cubicBezTo>
                <a:cubicBezTo>
                  <a:pt x="573" y="90"/>
                  <a:pt x="562" y="95"/>
                  <a:pt x="550" y="100"/>
                </a:cubicBezTo>
                <a:cubicBezTo>
                  <a:pt x="544" y="103"/>
                  <a:pt x="539" y="106"/>
                  <a:pt x="533" y="108"/>
                </a:cubicBezTo>
                <a:cubicBezTo>
                  <a:pt x="532" y="109"/>
                  <a:pt x="531" y="109"/>
                  <a:pt x="530" y="109"/>
                </a:cubicBezTo>
                <a:close/>
                <a:moveTo>
                  <a:pt x="1323" y="105"/>
                </a:moveTo>
                <a:cubicBezTo>
                  <a:pt x="1322" y="105"/>
                  <a:pt x="1321" y="105"/>
                  <a:pt x="1319" y="104"/>
                </a:cubicBezTo>
                <a:cubicBezTo>
                  <a:pt x="1317" y="103"/>
                  <a:pt x="1316" y="101"/>
                  <a:pt x="1315" y="99"/>
                </a:cubicBezTo>
                <a:cubicBezTo>
                  <a:pt x="1314" y="97"/>
                  <a:pt x="1314" y="95"/>
                  <a:pt x="1315" y="93"/>
                </a:cubicBezTo>
                <a:cubicBezTo>
                  <a:pt x="1317" y="89"/>
                  <a:pt x="1322" y="87"/>
                  <a:pt x="1327" y="89"/>
                </a:cubicBezTo>
                <a:cubicBezTo>
                  <a:pt x="1331" y="91"/>
                  <a:pt x="1333" y="96"/>
                  <a:pt x="1331" y="100"/>
                </a:cubicBezTo>
                <a:cubicBezTo>
                  <a:pt x="1329" y="103"/>
                  <a:pt x="1326" y="105"/>
                  <a:pt x="1323" y="105"/>
                </a:cubicBezTo>
                <a:close/>
                <a:moveTo>
                  <a:pt x="1297" y="93"/>
                </a:moveTo>
                <a:cubicBezTo>
                  <a:pt x="1296" y="93"/>
                  <a:pt x="1295" y="93"/>
                  <a:pt x="1294" y="93"/>
                </a:cubicBezTo>
                <a:cubicBezTo>
                  <a:pt x="1276" y="85"/>
                  <a:pt x="1257" y="77"/>
                  <a:pt x="1239" y="71"/>
                </a:cubicBezTo>
                <a:cubicBezTo>
                  <a:pt x="1205" y="59"/>
                  <a:pt x="1170" y="48"/>
                  <a:pt x="1134" y="40"/>
                </a:cubicBezTo>
                <a:cubicBezTo>
                  <a:pt x="1116" y="36"/>
                  <a:pt x="1098" y="32"/>
                  <a:pt x="1079" y="29"/>
                </a:cubicBezTo>
                <a:cubicBezTo>
                  <a:pt x="1077" y="29"/>
                  <a:pt x="1075" y="28"/>
                  <a:pt x="1074" y="26"/>
                </a:cubicBezTo>
                <a:cubicBezTo>
                  <a:pt x="1072" y="24"/>
                  <a:pt x="1072" y="22"/>
                  <a:pt x="1072" y="20"/>
                </a:cubicBezTo>
                <a:cubicBezTo>
                  <a:pt x="1073" y="15"/>
                  <a:pt x="1077" y="12"/>
                  <a:pt x="1082" y="13"/>
                </a:cubicBezTo>
                <a:cubicBezTo>
                  <a:pt x="1101" y="16"/>
                  <a:pt x="1120" y="19"/>
                  <a:pt x="1138" y="24"/>
                </a:cubicBezTo>
                <a:cubicBezTo>
                  <a:pt x="1174" y="32"/>
                  <a:pt x="1210" y="42"/>
                  <a:pt x="1245" y="55"/>
                </a:cubicBezTo>
                <a:cubicBezTo>
                  <a:pt x="1263" y="62"/>
                  <a:pt x="1282" y="69"/>
                  <a:pt x="1300" y="77"/>
                </a:cubicBezTo>
                <a:cubicBezTo>
                  <a:pt x="1301" y="77"/>
                  <a:pt x="1301" y="77"/>
                  <a:pt x="1301" y="77"/>
                </a:cubicBezTo>
                <a:cubicBezTo>
                  <a:pt x="1303" y="78"/>
                  <a:pt x="1304" y="79"/>
                  <a:pt x="1305" y="82"/>
                </a:cubicBezTo>
                <a:cubicBezTo>
                  <a:pt x="1306" y="84"/>
                  <a:pt x="1306" y="86"/>
                  <a:pt x="1305" y="88"/>
                </a:cubicBezTo>
                <a:cubicBezTo>
                  <a:pt x="1304" y="91"/>
                  <a:pt x="1301" y="93"/>
                  <a:pt x="1297" y="93"/>
                </a:cubicBezTo>
                <a:close/>
                <a:moveTo>
                  <a:pt x="771" y="31"/>
                </a:moveTo>
                <a:cubicBezTo>
                  <a:pt x="767" y="31"/>
                  <a:pt x="763" y="28"/>
                  <a:pt x="763" y="24"/>
                </a:cubicBezTo>
                <a:cubicBezTo>
                  <a:pt x="762" y="22"/>
                  <a:pt x="763" y="19"/>
                  <a:pt x="764" y="18"/>
                </a:cubicBezTo>
                <a:cubicBezTo>
                  <a:pt x="765" y="16"/>
                  <a:pt x="767" y="14"/>
                  <a:pt x="770" y="14"/>
                </a:cubicBezTo>
                <a:cubicBezTo>
                  <a:pt x="774" y="13"/>
                  <a:pt x="779" y="16"/>
                  <a:pt x="779" y="21"/>
                </a:cubicBezTo>
                <a:cubicBezTo>
                  <a:pt x="780" y="23"/>
                  <a:pt x="779" y="25"/>
                  <a:pt x="778" y="27"/>
                </a:cubicBezTo>
                <a:cubicBezTo>
                  <a:pt x="777" y="29"/>
                  <a:pt x="775" y="30"/>
                  <a:pt x="773" y="31"/>
                </a:cubicBezTo>
                <a:cubicBezTo>
                  <a:pt x="772" y="31"/>
                  <a:pt x="772" y="31"/>
                  <a:pt x="771" y="31"/>
                </a:cubicBezTo>
                <a:close/>
                <a:moveTo>
                  <a:pt x="799" y="26"/>
                </a:moveTo>
                <a:cubicBezTo>
                  <a:pt x="795" y="26"/>
                  <a:pt x="791" y="23"/>
                  <a:pt x="791" y="19"/>
                </a:cubicBezTo>
                <a:cubicBezTo>
                  <a:pt x="790" y="15"/>
                  <a:pt x="793" y="10"/>
                  <a:pt x="798" y="10"/>
                </a:cubicBezTo>
                <a:cubicBezTo>
                  <a:pt x="817" y="7"/>
                  <a:pt x="836" y="5"/>
                  <a:pt x="855" y="3"/>
                </a:cubicBezTo>
                <a:cubicBezTo>
                  <a:pt x="867" y="2"/>
                  <a:pt x="879" y="1"/>
                  <a:pt x="891" y="1"/>
                </a:cubicBezTo>
                <a:cubicBezTo>
                  <a:pt x="904" y="0"/>
                  <a:pt x="917" y="0"/>
                  <a:pt x="930" y="0"/>
                </a:cubicBezTo>
                <a:cubicBezTo>
                  <a:pt x="962" y="0"/>
                  <a:pt x="994" y="2"/>
                  <a:pt x="1026" y="5"/>
                </a:cubicBezTo>
                <a:cubicBezTo>
                  <a:pt x="1028" y="5"/>
                  <a:pt x="1030" y="6"/>
                  <a:pt x="1031" y="8"/>
                </a:cubicBezTo>
                <a:cubicBezTo>
                  <a:pt x="1033" y="10"/>
                  <a:pt x="1033" y="12"/>
                  <a:pt x="1033" y="14"/>
                </a:cubicBezTo>
                <a:cubicBezTo>
                  <a:pt x="1033" y="19"/>
                  <a:pt x="1028" y="22"/>
                  <a:pt x="1024" y="22"/>
                </a:cubicBezTo>
                <a:cubicBezTo>
                  <a:pt x="993" y="19"/>
                  <a:pt x="961" y="17"/>
                  <a:pt x="930" y="17"/>
                </a:cubicBezTo>
                <a:cubicBezTo>
                  <a:pt x="917" y="17"/>
                  <a:pt x="904" y="17"/>
                  <a:pt x="892" y="18"/>
                </a:cubicBezTo>
                <a:cubicBezTo>
                  <a:pt x="880" y="18"/>
                  <a:pt x="868" y="19"/>
                  <a:pt x="856" y="20"/>
                </a:cubicBezTo>
                <a:cubicBezTo>
                  <a:pt x="856" y="20"/>
                  <a:pt x="856" y="20"/>
                  <a:pt x="856" y="20"/>
                </a:cubicBezTo>
                <a:cubicBezTo>
                  <a:pt x="837" y="22"/>
                  <a:pt x="819" y="24"/>
                  <a:pt x="800" y="26"/>
                </a:cubicBezTo>
                <a:cubicBezTo>
                  <a:pt x="800" y="26"/>
                  <a:pt x="799" y="26"/>
                  <a:pt x="799" y="26"/>
                </a:cubicBezTo>
                <a:close/>
                <a:moveTo>
                  <a:pt x="1053" y="25"/>
                </a:moveTo>
                <a:cubicBezTo>
                  <a:pt x="1053" y="25"/>
                  <a:pt x="1053" y="25"/>
                  <a:pt x="1053" y="25"/>
                </a:cubicBezTo>
                <a:cubicBezTo>
                  <a:pt x="1053" y="25"/>
                  <a:pt x="1053" y="25"/>
                  <a:pt x="1053" y="25"/>
                </a:cubicBezTo>
                <a:cubicBezTo>
                  <a:pt x="1052" y="25"/>
                  <a:pt x="1052" y="25"/>
                  <a:pt x="1052" y="25"/>
                </a:cubicBezTo>
                <a:cubicBezTo>
                  <a:pt x="1047" y="25"/>
                  <a:pt x="1044" y="20"/>
                  <a:pt x="1044" y="16"/>
                </a:cubicBezTo>
                <a:cubicBezTo>
                  <a:pt x="1045" y="11"/>
                  <a:pt x="1049" y="8"/>
                  <a:pt x="1054" y="8"/>
                </a:cubicBezTo>
                <a:cubicBezTo>
                  <a:pt x="1056" y="9"/>
                  <a:pt x="1058" y="10"/>
                  <a:pt x="1059" y="12"/>
                </a:cubicBezTo>
                <a:cubicBezTo>
                  <a:pt x="1061" y="13"/>
                  <a:pt x="1061" y="16"/>
                  <a:pt x="1061" y="18"/>
                </a:cubicBezTo>
                <a:cubicBezTo>
                  <a:pt x="1061" y="22"/>
                  <a:pt x="1057" y="25"/>
                  <a:pt x="1053" y="25"/>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 name="Freeform 9">
            <a:extLst>
              <a:ext uri="{FF2B5EF4-FFF2-40B4-BE49-F238E27FC236}">
                <a16:creationId xmlns:a16="http://schemas.microsoft.com/office/drawing/2014/main" id="{BB1FF430-D241-4710-BD11-A750923701DF}"/>
              </a:ext>
            </a:extLst>
          </p:cNvPr>
          <p:cNvSpPr>
            <a:spLocks/>
          </p:cNvSpPr>
          <p:nvPr/>
        </p:nvSpPr>
        <p:spPr bwMode="auto">
          <a:xfrm>
            <a:off x="4669023" y="1998056"/>
            <a:ext cx="2860303" cy="2852366"/>
          </a:xfrm>
          <a:custGeom>
            <a:avLst/>
            <a:gdLst>
              <a:gd name="T0" fmla="*/ 899 w 1800"/>
              <a:gd name="T1" fmla="*/ 1794 h 1794"/>
              <a:gd name="T2" fmla="*/ 586 w 1800"/>
              <a:gd name="T3" fmla="*/ 1738 h 1794"/>
              <a:gd name="T4" fmla="*/ 293 w 1800"/>
              <a:gd name="T5" fmla="*/ 1558 h 1794"/>
              <a:gd name="T6" fmla="*/ 90 w 1800"/>
              <a:gd name="T7" fmla="*/ 1281 h 1794"/>
              <a:gd name="T8" fmla="*/ 6 w 1800"/>
              <a:gd name="T9" fmla="*/ 947 h 1794"/>
              <a:gd name="T10" fmla="*/ 54 w 1800"/>
              <a:gd name="T11" fmla="*/ 607 h 1794"/>
              <a:gd name="T12" fmla="*/ 227 w 1800"/>
              <a:gd name="T13" fmla="*/ 310 h 1794"/>
              <a:gd name="T14" fmla="*/ 500 w 1800"/>
              <a:gd name="T15" fmla="*/ 100 h 1794"/>
              <a:gd name="T16" fmla="*/ 831 w 1800"/>
              <a:gd name="T17" fmla="*/ 8 h 1794"/>
              <a:gd name="T18" fmla="*/ 1173 w 1800"/>
              <a:gd name="T19" fmla="*/ 49 h 1794"/>
              <a:gd name="T20" fmla="*/ 1474 w 1800"/>
              <a:gd name="T21" fmla="*/ 215 h 1794"/>
              <a:gd name="T22" fmla="*/ 1689 w 1800"/>
              <a:gd name="T23" fmla="*/ 483 h 1794"/>
              <a:gd name="T24" fmla="*/ 1789 w 1800"/>
              <a:gd name="T25" fmla="*/ 812 h 1794"/>
              <a:gd name="T26" fmla="*/ 1756 w 1800"/>
              <a:gd name="T27" fmla="*/ 1155 h 1794"/>
              <a:gd name="T28" fmla="*/ 1745 w 1800"/>
              <a:gd name="T29" fmla="*/ 1160 h 1794"/>
              <a:gd name="T30" fmla="*/ 1740 w 1800"/>
              <a:gd name="T31" fmla="*/ 1150 h 1794"/>
              <a:gd name="T32" fmla="*/ 1772 w 1800"/>
              <a:gd name="T33" fmla="*/ 814 h 1794"/>
              <a:gd name="T34" fmla="*/ 1674 w 1800"/>
              <a:gd name="T35" fmla="*/ 491 h 1794"/>
              <a:gd name="T36" fmla="*/ 1463 w 1800"/>
              <a:gd name="T37" fmla="*/ 228 h 1794"/>
              <a:gd name="T38" fmla="*/ 1167 w 1800"/>
              <a:gd name="T39" fmla="*/ 65 h 1794"/>
              <a:gd name="T40" fmla="*/ 832 w 1800"/>
              <a:gd name="T41" fmla="*/ 25 h 1794"/>
              <a:gd name="T42" fmla="*/ 507 w 1800"/>
              <a:gd name="T43" fmla="*/ 115 h 1794"/>
              <a:gd name="T44" fmla="*/ 240 w 1800"/>
              <a:gd name="T45" fmla="*/ 321 h 1794"/>
              <a:gd name="T46" fmla="*/ 70 w 1800"/>
              <a:gd name="T47" fmla="*/ 612 h 1794"/>
              <a:gd name="T48" fmla="*/ 23 w 1800"/>
              <a:gd name="T49" fmla="*/ 947 h 1794"/>
              <a:gd name="T50" fmla="*/ 105 w 1800"/>
              <a:gd name="T51" fmla="*/ 1274 h 1794"/>
              <a:gd name="T52" fmla="*/ 305 w 1800"/>
              <a:gd name="T53" fmla="*/ 1546 h 1794"/>
              <a:gd name="T54" fmla="*/ 592 w 1800"/>
              <a:gd name="T55" fmla="*/ 1722 h 1794"/>
              <a:gd name="T56" fmla="*/ 925 w 1800"/>
              <a:gd name="T57" fmla="*/ 1777 h 1794"/>
              <a:gd name="T58" fmla="*/ 1254 w 1800"/>
              <a:gd name="T59" fmla="*/ 1702 h 1794"/>
              <a:gd name="T60" fmla="*/ 1531 w 1800"/>
              <a:gd name="T61" fmla="*/ 1509 h 1794"/>
              <a:gd name="T62" fmla="*/ 1713 w 1800"/>
              <a:gd name="T63" fmla="*/ 1225 h 1794"/>
              <a:gd name="T64" fmla="*/ 1724 w 1800"/>
              <a:gd name="T65" fmla="*/ 1221 h 1794"/>
              <a:gd name="T66" fmla="*/ 1729 w 1800"/>
              <a:gd name="T67" fmla="*/ 1232 h 1794"/>
              <a:gd name="T68" fmla="*/ 1543 w 1800"/>
              <a:gd name="T69" fmla="*/ 1521 h 1794"/>
              <a:gd name="T70" fmla="*/ 1261 w 1800"/>
              <a:gd name="T71" fmla="*/ 1718 h 1794"/>
              <a:gd name="T72" fmla="*/ 926 w 1800"/>
              <a:gd name="T73" fmla="*/ 1794 h 1794"/>
              <a:gd name="T74" fmla="*/ 899 w 1800"/>
              <a:gd name="T75" fmla="*/ 1794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0" h="1794">
                <a:moveTo>
                  <a:pt x="899" y="1794"/>
                </a:moveTo>
                <a:cubicBezTo>
                  <a:pt x="794" y="1794"/>
                  <a:pt x="686" y="1775"/>
                  <a:pt x="586" y="1738"/>
                </a:cubicBezTo>
                <a:cubicBezTo>
                  <a:pt x="479" y="1698"/>
                  <a:pt x="377" y="1636"/>
                  <a:pt x="293" y="1558"/>
                </a:cubicBezTo>
                <a:cubicBezTo>
                  <a:pt x="209" y="1481"/>
                  <a:pt x="139" y="1385"/>
                  <a:pt x="90" y="1281"/>
                </a:cubicBezTo>
                <a:cubicBezTo>
                  <a:pt x="41" y="1177"/>
                  <a:pt x="12" y="1062"/>
                  <a:pt x="6" y="947"/>
                </a:cubicBezTo>
                <a:cubicBezTo>
                  <a:pt x="0" y="834"/>
                  <a:pt x="16" y="716"/>
                  <a:pt x="54" y="607"/>
                </a:cubicBezTo>
                <a:cubicBezTo>
                  <a:pt x="92" y="498"/>
                  <a:pt x="152" y="395"/>
                  <a:pt x="227" y="310"/>
                </a:cubicBezTo>
                <a:cubicBezTo>
                  <a:pt x="303" y="224"/>
                  <a:pt x="397" y="151"/>
                  <a:pt x="500" y="100"/>
                </a:cubicBezTo>
                <a:cubicBezTo>
                  <a:pt x="603" y="49"/>
                  <a:pt x="717" y="17"/>
                  <a:pt x="831" y="8"/>
                </a:cubicBezTo>
                <a:cubicBezTo>
                  <a:pt x="945" y="0"/>
                  <a:pt x="1063" y="14"/>
                  <a:pt x="1173" y="49"/>
                </a:cubicBezTo>
                <a:cubicBezTo>
                  <a:pt x="1282" y="85"/>
                  <a:pt x="1387" y="142"/>
                  <a:pt x="1474" y="215"/>
                </a:cubicBezTo>
                <a:cubicBezTo>
                  <a:pt x="1561" y="289"/>
                  <a:pt x="1636" y="381"/>
                  <a:pt x="1689" y="483"/>
                </a:cubicBezTo>
                <a:cubicBezTo>
                  <a:pt x="1743" y="585"/>
                  <a:pt x="1777" y="698"/>
                  <a:pt x="1789" y="812"/>
                </a:cubicBezTo>
                <a:cubicBezTo>
                  <a:pt x="1800" y="926"/>
                  <a:pt x="1789" y="1044"/>
                  <a:pt x="1756" y="1155"/>
                </a:cubicBezTo>
                <a:cubicBezTo>
                  <a:pt x="1755" y="1159"/>
                  <a:pt x="1750" y="1162"/>
                  <a:pt x="1745" y="1160"/>
                </a:cubicBezTo>
                <a:cubicBezTo>
                  <a:pt x="1741" y="1159"/>
                  <a:pt x="1738" y="1154"/>
                  <a:pt x="1740" y="1150"/>
                </a:cubicBezTo>
                <a:cubicBezTo>
                  <a:pt x="1772" y="1042"/>
                  <a:pt x="1783" y="925"/>
                  <a:pt x="1772" y="814"/>
                </a:cubicBezTo>
                <a:cubicBezTo>
                  <a:pt x="1761" y="702"/>
                  <a:pt x="1727" y="591"/>
                  <a:pt x="1674" y="491"/>
                </a:cubicBezTo>
                <a:cubicBezTo>
                  <a:pt x="1622" y="391"/>
                  <a:pt x="1549" y="300"/>
                  <a:pt x="1463" y="228"/>
                </a:cubicBezTo>
                <a:cubicBezTo>
                  <a:pt x="1377" y="156"/>
                  <a:pt x="1275" y="100"/>
                  <a:pt x="1167" y="65"/>
                </a:cubicBezTo>
                <a:cubicBezTo>
                  <a:pt x="1060" y="31"/>
                  <a:pt x="944" y="17"/>
                  <a:pt x="832" y="25"/>
                </a:cubicBezTo>
                <a:cubicBezTo>
                  <a:pt x="721" y="34"/>
                  <a:pt x="608" y="65"/>
                  <a:pt x="507" y="115"/>
                </a:cubicBezTo>
                <a:cubicBezTo>
                  <a:pt x="406" y="166"/>
                  <a:pt x="314" y="237"/>
                  <a:pt x="240" y="321"/>
                </a:cubicBezTo>
                <a:cubicBezTo>
                  <a:pt x="166" y="405"/>
                  <a:pt x="107" y="506"/>
                  <a:pt x="70" y="612"/>
                </a:cubicBezTo>
                <a:cubicBezTo>
                  <a:pt x="33" y="719"/>
                  <a:pt x="17" y="835"/>
                  <a:pt x="23" y="947"/>
                </a:cubicBezTo>
                <a:cubicBezTo>
                  <a:pt x="29" y="1059"/>
                  <a:pt x="57" y="1172"/>
                  <a:pt x="105" y="1274"/>
                </a:cubicBezTo>
                <a:cubicBezTo>
                  <a:pt x="153" y="1376"/>
                  <a:pt x="222" y="1470"/>
                  <a:pt x="305" y="1546"/>
                </a:cubicBezTo>
                <a:cubicBezTo>
                  <a:pt x="387" y="1622"/>
                  <a:pt x="486" y="1683"/>
                  <a:pt x="592" y="1722"/>
                </a:cubicBezTo>
                <a:cubicBezTo>
                  <a:pt x="698" y="1761"/>
                  <a:pt x="813" y="1781"/>
                  <a:pt x="925" y="1777"/>
                </a:cubicBezTo>
                <a:cubicBezTo>
                  <a:pt x="1037" y="1774"/>
                  <a:pt x="1151" y="1748"/>
                  <a:pt x="1254" y="1702"/>
                </a:cubicBezTo>
                <a:cubicBezTo>
                  <a:pt x="1357" y="1656"/>
                  <a:pt x="1453" y="1590"/>
                  <a:pt x="1531" y="1509"/>
                </a:cubicBezTo>
                <a:cubicBezTo>
                  <a:pt x="1608" y="1428"/>
                  <a:pt x="1672" y="1330"/>
                  <a:pt x="1713" y="1225"/>
                </a:cubicBezTo>
                <a:cubicBezTo>
                  <a:pt x="1715" y="1221"/>
                  <a:pt x="1720" y="1219"/>
                  <a:pt x="1724" y="1221"/>
                </a:cubicBezTo>
                <a:cubicBezTo>
                  <a:pt x="1729" y="1222"/>
                  <a:pt x="1731" y="1227"/>
                  <a:pt x="1729" y="1232"/>
                </a:cubicBezTo>
                <a:cubicBezTo>
                  <a:pt x="1687" y="1338"/>
                  <a:pt x="1622" y="1438"/>
                  <a:pt x="1543" y="1521"/>
                </a:cubicBezTo>
                <a:cubicBezTo>
                  <a:pt x="1463" y="1603"/>
                  <a:pt x="1366" y="1671"/>
                  <a:pt x="1261" y="1718"/>
                </a:cubicBezTo>
                <a:cubicBezTo>
                  <a:pt x="1156" y="1764"/>
                  <a:pt x="1040" y="1791"/>
                  <a:pt x="926" y="1794"/>
                </a:cubicBezTo>
                <a:cubicBezTo>
                  <a:pt x="917" y="1794"/>
                  <a:pt x="908" y="1794"/>
                  <a:pt x="899" y="179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 name="Freeform 10">
            <a:extLst>
              <a:ext uri="{FF2B5EF4-FFF2-40B4-BE49-F238E27FC236}">
                <a16:creationId xmlns:a16="http://schemas.microsoft.com/office/drawing/2014/main" id="{250BFA0E-E377-4251-95AD-25EB8729EA96}"/>
              </a:ext>
            </a:extLst>
          </p:cNvPr>
          <p:cNvSpPr>
            <a:spLocks noEditPoints="1"/>
          </p:cNvSpPr>
          <p:nvPr/>
        </p:nvSpPr>
        <p:spPr bwMode="auto">
          <a:xfrm>
            <a:off x="4732515" y="2061547"/>
            <a:ext cx="2726970" cy="2730938"/>
          </a:xfrm>
          <a:custGeom>
            <a:avLst/>
            <a:gdLst>
              <a:gd name="T0" fmla="*/ 634 w 1716"/>
              <a:gd name="T1" fmla="*/ 1679 h 1718"/>
              <a:gd name="T2" fmla="*/ 866 w 1716"/>
              <a:gd name="T3" fmla="*/ 1718 h 1718"/>
              <a:gd name="T4" fmla="*/ 903 w 1716"/>
              <a:gd name="T5" fmla="*/ 1708 h 1718"/>
              <a:gd name="T6" fmla="*/ 916 w 1716"/>
              <a:gd name="T7" fmla="*/ 1701 h 1718"/>
              <a:gd name="T8" fmla="*/ 1092 w 1716"/>
              <a:gd name="T9" fmla="*/ 1685 h 1718"/>
              <a:gd name="T10" fmla="*/ 623 w 1716"/>
              <a:gd name="T11" fmla="*/ 1676 h 1718"/>
              <a:gd name="T12" fmla="*/ 379 w 1716"/>
              <a:gd name="T13" fmla="*/ 1561 h 1718"/>
              <a:gd name="T14" fmla="*/ 588 w 1716"/>
              <a:gd name="T15" fmla="*/ 1674 h 1718"/>
              <a:gd name="T16" fmla="*/ 1178 w 1716"/>
              <a:gd name="T17" fmla="*/ 1647 h 1718"/>
              <a:gd name="T18" fmla="*/ 1339 w 1716"/>
              <a:gd name="T19" fmla="*/ 1550 h 1718"/>
              <a:gd name="T20" fmla="*/ 1199 w 1716"/>
              <a:gd name="T21" fmla="*/ 1647 h 1718"/>
              <a:gd name="T22" fmla="*/ 367 w 1716"/>
              <a:gd name="T23" fmla="*/ 1543 h 1718"/>
              <a:gd name="T24" fmla="*/ 251 w 1716"/>
              <a:gd name="T25" fmla="*/ 1467 h 1718"/>
              <a:gd name="T26" fmla="*/ 345 w 1716"/>
              <a:gd name="T27" fmla="*/ 1526 h 1718"/>
              <a:gd name="T28" fmla="*/ 1418 w 1716"/>
              <a:gd name="T29" fmla="*/ 1499 h 1718"/>
              <a:gd name="T30" fmla="*/ 1538 w 1716"/>
              <a:gd name="T31" fmla="*/ 1354 h 1718"/>
              <a:gd name="T32" fmla="*/ 1438 w 1716"/>
              <a:gd name="T33" fmla="*/ 1492 h 1718"/>
              <a:gd name="T34" fmla="*/ 159 w 1716"/>
              <a:gd name="T35" fmla="*/ 1343 h 1718"/>
              <a:gd name="T36" fmla="*/ 67 w 1716"/>
              <a:gd name="T37" fmla="*/ 1193 h 1718"/>
              <a:gd name="T38" fmla="*/ 155 w 1716"/>
              <a:gd name="T39" fmla="*/ 1322 h 1718"/>
              <a:gd name="T40" fmla="*/ 1584 w 1716"/>
              <a:gd name="T41" fmla="*/ 1284 h 1718"/>
              <a:gd name="T42" fmla="*/ 1601 w 1716"/>
              <a:gd name="T43" fmla="*/ 1271 h 1718"/>
              <a:gd name="T44" fmla="*/ 1687 w 1716"/>
              <a:gd name="T45" fmla="*/ 1044 h 1718"/>
              <a:gd name="T46" fmla="*/ 42 w 1716"/>
              <a:gd name="T47" fmla="*/ 1105 h 1718"/>
              <a:gd name="T48" fmla="*/ 35 w 1716"/>
              <a:gd name="T49" fmla="*/ 1077 h 1718"/>
              <a:gd name="T50" fmla="*/ 9 w 1716"/>
              <a:gd name="T51" fmla="*/ 836 h 1718"/>
              <a:gd name="T52" fmla="*/ 42 w 1716"/>
              <a:gd name="T53" fmla="*/ 1073 h 1718"/>
              <a:gd name="T54" fmla="*/ 1700 w 1716"/>
              <a:gd name="T55" fmla="*/ 1027 h 1718"/>
              <a:gd name="T56" fmla="*/ 1699 w 1716"/>
              <a:gd name="T57" fmla="*/ 829 h 1718"/>
              <a:gd name="T58" fmla="*/ 1716 w 1716"/>
              <a:gd name="T59" fmla="*/ 859 h 1718"/>
              <a:gd name="T60" fmla="*/ 9 w 1716"/>
              <a:gd name="T61" fmla="*/ 825 h 1718"/>
              <a:gd name="T62" fmla="*/ 11 w 1716"/>
              <a:gd name="T63" fmla="*/ 797 h 1718"/>
              <a:gd name="T64" fmla="*/ 26 w 1716"/>
              <a:gd name="T65" fmla="*/ 733 h 1718"/>
              <a:gd name="T66" fmla="*/ 1699 w 1716"/>
              <a:gd name="T67" fmla="*/ 735 h 1718"/>
              <a:gd name="T68" fmla="*/ 1647 w 1716"/>
              <a:gd name="T69" fmla="*/ 569 h 1718"/>
              <a:gd name="T70" fmla="*/ 1704 w 1716"/>
              <a:gd name="T71" fmla="*/ 714 h 1718"/>
              <a:gd name="T72" fmla="*/ 78 w 1716"/>
              <a:gd name="T73" fmla="*/ 545 h 1718"/>
              <a:gd name="T74" fmla="*/ 98 w 1716"/>
              <a:gd name="T75" fmla="*/ 461 h 1718"/>
              <a:gd name="T76" fmla="*/ 81 w 1716"/>
              <a:gd name="T77" fmla="*/ 524 h 1718"/>
              <a:gd name="T78" fmla="*/ 1624 w 1716"/>
              <a:gd name="T79" fmla="*/ 478 h 1718"/>
              <a:gd name="T80" fmla="*/ 1479 w 1716"/>
              <a:gd name="T81" fmla="*/ 292 h 1718"/>
              <a:gd name="T82" fmla="*/ 1610 w 1716"/>
              <a:gd name="T83" fmla="*/ 446 h 1718"/>
              <a:gd name="T84" fmla="*/ 224 w 1716"/>
              <a:gd name="T85" fmla="*/ 307 h 1718"/>
              <a:gd name="T86" fmla="*/ 237 w 1716"/>
              <a:gd name="T87" fmla="*/ 267 h 1718"/>
              <a:gd name="T88" fmla="*/ 242 w 1716"/>
              <a:gd name="T89" fmla="*/ 286 h 1718"/>
              <a:gd name="T90" fmla="*/ 1454 w 1716"/>
              <a:gd name="T91" fmla="*/ 242 h 1718"/>
              <a:gd name="T92" fmla="*/ 1287 w 1716"/>
              <a:gd name="T93" fmla="*/ 136 h 1718"/>
              <a:gd name="T94" fmla="*/ 1434 w 1716"/>
              <a:gd name="T95" fmla="*/ 235 h 1718"/>
              <a:gd name="T96" fmla="*/ 439 w 1716"/>
              <a:gd name="T97" fmla="*/ 130 h 1718"/>
              <a:gd name="T98" fmla="*/ 518 w 1716"/>
              <a:gd name="T99" fmla="*/ 81 h 1718"/>
              <a:gd name="T100" fmla="*/ 1212 w 1716"/>
              <a:gd name="T101" fmla="*/ 97 h 1718"/>
              <a:gd name="T102" fmla="*/ 1190 w 1716"/>
              <a:gd name="T103" fmla="*/ 86 h 1718"/>
              <a:gd name="T104" fmla="*/ 1030 w 1716"/>
              <a:gd name="T105" fmla="*/ 19 h 1718"/>
              <a:gd name="T106" fmla="*/ 582 w 1716"/>
              <a:gd name="T107" fmla="*/ 64 h 1718"/>
              <a:gd name="T108" fmla="*/ 639 w 1716"/>
              <a:gd name="T109" fmla="*/ 47 h 1718"/>
              <a:gd name="T110" fmla="*/ 662 w 1716"/>
              <a:gd name="T111" fmla="*/ 24 h 1718"/>
              <a:gd name="T112" fmla="*/ 683 w 1716"/>
              <a:gd name="T113" fmla="*/ 28 h 1718"/>
              <a:gd name="T114" fmla="*/ 916 w 1716"/>
              <a:gd name="T115" fmla="*/ 20 h 1718"/>
              <a:gd name="T116" fmla="*/ 945 w 1716"/>
              <a:gd name="T117" fmla="*/ 23 h 1718"/>
              <a:gd name="T118" fmla="*/ 945 w 1716"/>
              <a:gd name="T119" fmla="*/ 2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6" h="1718">
                <a:moveTo>
                  <a:pt x="859" y="1718"/>
                </a:moveTo>
                <a:cubicBezTo>
                  <a:pt x="855" y="1718"/>
                  <a:pt x="852" y="1718"/>
                  <a:pt x="849" y="1718"/>
                </a:cubicBezTo>
                <a:cubicBezTo>
                  <a:pt x="836" y="1718"/>
                  <a:pt x="822" y="1717"/>
                  <a:pt x="809" y="1716"/>
                </a:cubicBezTo>
                <a:cubicBezTo>
                  <a:pt x="753" y="1713"/>
                  <a:pt x="696" y="1704"/>
                  <a:pt x="641" y="1690"/>
                </a:cubicBezTo>
                <a:cubicBezTo>
                  <a:pt x="640" y="1689"/>
                  <a:pt x="640" y="1689"/>
                  <a:pt x="640" y="1689"/>
                </a:cubicBezTo>
                <a:cubicBezTo>
                  <a:pt x="638" y="1689"/>
                  <a:pt x="636" y="1688"/>
                  <a:pt x="635" y="1686"/>
                </a:cubicBezTo>
                <a:cubicBezTo>
                  <a:pt x="634" y="1684"/>
                  <a:pt x="634" y="1681"/>
                  <a:pt x="634" y="1679"/>
                </a:cubicBezTo>
                <a:cubicBezTo>
                  <a:pt x="635" y="1675"/>
                  <a:pt x="640" y="1672"/>
                  <a:pt x="645" y="1673"/>
                </a:cubicBezTo>
                <a:cubicBezTo>
                  <a:pt x="699" y="1687"/>
                  <a:pt x="755" y="1696"/>
                  <a:pt x="810" y="1699"/>
                </a:cubicBezTo>
                <a:cubicBezTo>
                  <a:pt x="823" y="1700"/>
                  <a:pt x="836" y="1701"/>
                  <a:pt x="849" y="1701"/>
                </a:cubicBezTo>
                <a:cubicBezTo>
                  <a:pt x="855" y="1701"/>
                  <a:pt x="861" y="1701"/>
                  <a:pt x="866" y="1701"/>
                </a:cubicBezTo>
                <a:cubicBezTo>
                  <a:pt x="866" y="1701"/>
                  <a:pt x="866" y="1701"/>
                  <a:pt x="866" y="1701"/>
                </a:cubicBezTo>
                <a:cubicBezTo>
                  <a:pt x="871" y="1701"/>
                  <a:pt x="875" y="1704"/>
                  <a:pt x="875" y="1709"/>
                </a:cubicBezTo>
                <a:cubicBezTo>
                  <a:pt x="875" y="1714"/>
                  <a:pt x="871" y="1718"/>
                  <a:pt x="866" y="1718"/>
                </a:cubicBezTo>
                <a:cubicBezTo>
                  <a:pt x="864" y="1718"/>
                  <a:pt x="862" y="1718"/>
                  <a:pt x="859" y="1718"/>
                </a:cubicBezTo>
                <a:close/>
                <a:moveTo>
                  <a:pt x="895" y="1717"/>
                </a:moveTo>
                <a:cubicBezTo>
                  <a:pt x="890" y="1717"/>
                  <a:pt x="886" y="1713"/>
                  <a:pt x="886" y="1709"/>
                </a:cubicBezTo>
                <a:cubicBezTo>
                  <a:pt x="886" y="1707"/>
                  <a:pt x="887" y="1704"/>
                  <a:pt x="888" y="1703"/>
                </a:cubicBezTo>
                <a:cubicBezTo>
                  <a:pt x="890" y="1701"/>
                  <a:pt x="892" y="1700"/>
                  <a:pt x="894" y="1700"/>
                </a:cubicBezTo>
                <a:cubicBezTo>
                  <a:pt x="894" y="1700"/>
                  <a:pt x="894" y="1700"/>
                  <a:pt x="894" y="1700"/>
                </a:cubicBezTo>
                <a:cubicBezTo>
                  <a:pt x="899" y="1700"/>
                  <a:pt x="903" y="1703"/>
                  <a:pt x="903" y="1708"/>
                </a:cubicBezTo>
                <a:cubicBezTo>
                  <a:pt x="903" y="1713"/>
                  <a:pt x="900" y="1717"/>
                  <a:pt x="895" y="1717"/>
                </a:cubicBezTo>
                <a:cubicBezTo>
                  <a:pt x="895" y="1717"/>
                  <a:pt x="895" y="1717"/>
                  <a:pt x="895" y="1717"/>
                </a:cubicBezTo>
                <a:cubicBezTo>
                  <a:pt x="895" y="1717"/>
                  <a:pt x="895" y="1717"/>
                  <a:pt x="895" y="1717"/>
                </a:cubicBezTo>
                <a:close/>
                <a:moveTo>
                  <a:pt x="923" y="1715"/>
                </a:moveTo>
                <a:cubicBezTo>
                  <a:pt x="923" y="1715"/>
                  <a:pt x="923" y="1715"/>
                  <a:pt x="923" y="1715"/>
                </a:cubicBezTo>
                <a:cubicBezTo>
                  <a:pt x="919" y="1715"/>
                  <a:pt x="915" y="1712"/>
                  <a:pt x="914" y="1707"/>
                </a:cubicBezTo>
                <a:cubicBezTo>
                  <a:pt x="914" y="1705"/>
                  <a:pt x="915" y="1703"/>
                  <a:pt x="916" y="1701"/>
                </a:cubicBezTo>
                <a:cubicBezTo>
                  <a:pt x="918" y="1700"/>
                  <a:pt x="920" y="1698"/>
                  <a:pt x="922" y="1698"/>
                </a:cubicBezTo>
                <a:cubicBezTo>
                  <a:pt x="978" y="1694"/>
                  <a:pt x="1033" y="1684"/>
                  <a:pt x="1087" y="1669"/>
                </a:cubicBezTo>
                <a:cubicBezTo>
                  <a:pt x="1105" y="1664"/>
                  <a:pt x="1123" y="1658"/>
                  <a:pt x="1141" y="1652"/>
                </a:cubicBezTo>
                <a:cubicBezTo>
                  <a:pt x="1145" y="1650"/>
                  <a:pt x="1150" y="1653"/>
                  <a:pt x="1152" y="1657"/>
                </a:cubicBezTo>
                <a:cubicBezTo>
                  <a:pt x="1152" y="1659"/>
                  <a:pt x="1152" y="1661"/>
                  <a:pt x="1151" y="1663"/>
                </a:cubicBezTo>
                <a:cubicBezTo>
                  <a:pt x="1150" y="1665"/>
                  <a:pt x="1148" y="1667"/>
                  <a:pt x="1146" y="1668"/>
                </a:cubicBezTo>
                <a:cubicBezTo>
                  <a:pt x="1128" y="1674"/>
                  <a:pt x="1110" y="1680"/>
                  <a:pt x="1092" y="1685"/>
                </a:cubicBezTo>
                <a:cubicBezTo>
                  <a:pt x="1037" y="1701"/>
                  <a:pt x="980" y="1711"/>
                  <a:pt x="923" y="1715"/>
                </a:cubicBezTo>
                <a:close/>
                <a:moveTo>
                  <a:pt x="615" y="1682"/>
                </a:moveTo>
                <a:cubicBezTo>
                  <a:pt x="614" y="1682"/>
                  <a:pt x="614" y="1682"/>
                  <a:pt x="613" y="1682"/>
                </a:cubicBezTo>
                <a:cubicBezTo>
                  <a:pt x="608" y="1680"/>
                  <a:pt x="606" y="1676"/>
                  <a:pt x="607" y="1671"/>
                </a:cubicBezTo>
                <a:cubicBezTo>
                  <a:pt x="608" y="1667"/>
                  <a:pt x="613" y="1664"/>
                  <a:pt x="618" y="1665"/>
                </a:cubicBezTo>
                <a:cubicBezTo>
                  <a:pt x="620" y="1666"/>
                  <a:pt x="622" y="1668"/>
                  <a:pt x="623" y="1670"/>
                </a:cubicBezTo>
                <a:cubicBezTo>
                  <a:pt x="624" y="1672"/>
                  <a:pt x="624" y="1674"/>
                  <a:pt x="623" y="1676"/>
                </a:cubicBezTo>
                <a:cubicBezTo>
                  <a:pt x="622" y="1680"/>
                  <a:pt x="619" y="1682"/>
                  <a:pt x="615" y="1682"/>
                </a:cubicBezTo>
                <a:close/>
                <a:moveTo>
                  <a:pt x="588" y="1674"/>
                </a:moveTo>
                <a:cubicBezTo>
                  <a:pt x="587" y="1674"/>
                  <a:pt x="586" y="1673"/>
                  <a:pt x="586" y="1673"/>
                </a:cubicBezTo>
                <a:cubicBezTo>
                  <a:pt x="568" y="1667"/>
                  <a:pt x="550" y="1660"/>
                  <a:pt x="532" y="1653"/>
                </a:cubicBezTo>
                <a:cubicBezTo>
                  <a:pt x="530" y="1652"/>
                  <a:pt x="527" y="1651"/>
                  <a:pt x="525" y="1650"/>
                </a:cubicBezTo>
                <a:cubicBezTo>
                  <a:pt x="475" y="1629"/>
                  <a:pt x="427" y="1603"/>
                  <a:pt x="381" y="1573"/>
                </a:cubicBezTo>
                <a:cubicBezTo>
                  <a:pt x="377" y="1570"/>
                  <a:pt x="376" y="1565"/>
                  <a:pt x="379" y="1561"/>
                </a:cubicBezTo>
                <a:cubicBezTo>
                  <a:pt x="381" y="1557"/>
                  <a:pt x="387" y="1556"/>
                  <a:pt x="390" y="1559"/>
                </a:cubicBezTo>
                <a:cubicBezTo>
                  <a:pt x="435" y="1589"/>
                  <a:pt x="483" y="1614"/>
                  <a:pt x="532" y="1635"/>
                </a:cubicBezTo>
                <a:cubicBezTo>
                  <a:pt x="533" y="1635"/>
                  <a:pt x="535" y="1636"/>
                  <a:pt x="536" y="1637"/>
                </a:cubicBezTo>
                <a:cubicBezTo>
                  <a:pt x="539" y="1637"/>
                  <a:pt x="539" y="1637"/>
                  <a:pt x="539" y="1637"/>
                </a:cubicBezTo>
                <a:cubicBezTo>
                  <a:pt x="556" y="1645"/>
                  <a:pt x="573" y="1651"/>
                  <a:pt x="591" y="1657"/>
                </a:cubicBezTo>
                <a:cubicBezTo>
                  <a:pt x="595" y="1659"/>
                  <a:pt x="598" y="1663"/>
                  <a:pt x="596" y="1668"/>
                </a:cubicBezTo>
                <a:cubicBezTo>
                  <a:pt x="595" y="1671"/>
                  <a:pt x="592" y="1674"/>
                  <a:pt x="588" y="1674"/>
                </a:cubicBezTo>
                <a:close/>
                <a:moveTo>
                  <a:pt x="1170" y="1658"/>
                </a:moveTo>
                <a:cubicBezTo>
                  <a:pt x="1166" y="1658"/>
                  <a:pt x="1163" y="1656"/>
                  <a:pt x="1162" y="1653"/>
                </a:cubicBezTo>
                <a:cubicBezTo>
                  <a:pt x="1161" y="1651"/>
                  <a:pt x="1161" y="1649"/>
                  <a:pt x="1162" y="1646"/>
                </a:cubicBezTo>
                <a:cubicBezTo>
                  <a:pt x="1163" y="1644"/>
                  <a:pt x="1165" y="1643"/>
                  <a:pt x="1167" y="1642"/>
                </a:cubicBezTo>
                <a:cubicBezTo>
                  <a:pt x="1167" y="1642"/>
                  <a:pt x="1167" y="1642"/>
                  <a:pt x="1167" y="1642"/>
                </a:cubicBezTo>
                <a:cubicBezTo>
                  <a:pt x="1167" y="1642"/>
                  <a:pt x="1167" y="1642"/>
                  <a:pt x="1167" y="1642"/>
                </a:cubicBezTo>
                <a:cubicBezTo>
                  <a:pt x="1171" y="1640"/>
                  <a:pt x="1176" y="1643"/>
                  <a:pt x="1178" y="1647"/>
                </a:cubicBezTo>
                <a:cubicBezTo>
                  <a:pt x="1180" y="1651"/>
                  <a:pt x="1177" y="1656"/>
                  <a:pt x="1173" y="1658"/>
                </a:cubicBezTo>
                <a:cubicBezTo>
                  <a:pt x="1172" y="1658"/>
                  <a:pt x="1171" y="1658"/>
                  <a:pt x="1170" y="1658"/>
                </a:cubicBezTo>
                <a:close/>
                <a:moveTo>
                  <a:pt x="1196" y="1648"/>
                </a:moveTo>
                <a:cubicBezTo>
                  <a:pt x="1193" y="1648"/>
                  <a:pt x="1190" y="1645"/>
                  <a:pt x="1188" y="1642"/>
                </a:cubicBezTo>
                <a:cubicBezTo>
                  <a:pt x="1187" y="1640"/>
                  <a:pt x="1187" y="1638"/>
                  <a:pt x="1188" y="1636"/>
                </a:cubicBezTo>
                <a:cubicBezTo>
                  <a:pt x="1189" y="1634"/>
                  <a:pt x="1191" y="1632"/>
                  <a:pt x="1193" y="1631"/>
                </a:cubicBezTo>
                <a:cubicBezTo>
                  <a:pt x="1244" y="1609"/>
                  <a:pt x="1293" y="1581"/>
                  <a:pt x="1339" y="1550"/>
                </a:cubicBezTo>
                <a:cubicBezTo>
                  <a:pt x="1354" y="1539"/>
                  <a:pt x="1369" y="1528"/>
                  <a:pt x="1384" y="1516"/>
                </a:cubicBezTo>
                <a:cubicBezTo>
                  <a:pt x="1388" y="1513"/>
                  <a:pt x="1393" y="1514"/>
                  <a:pt x="1396" y="1517"/>
                </a:cubicBezTo>
                <a:cubicBezTo>
                  <a:pt x="1397" y="1519"/>
                  <a:pt x="1398" y="1521"/>
                  <a:pt x="1398" y="1524"/>
                </a:cubicBezTo>
                <a:cubicBezTo>
                  <a:pt x="1398" y="1526"/>
                  <a:pt x="1396" y="1528"/>
                  <a:pt x="1395" y="1529"/>
                </a:cubicBezTo>
                <a:cubicBezTo>
                  <a:pt x="1380" y="1541"/>
                  <a:pt x="1365" y="1553"/>
                  <a:pt x="1349" y="1563"/>
                </a:cubicBezTo>
                <a:cubicBezTo>
                  <a:pt x="1302" y="1596"/>
                  <a:pt x="1252" y="1624"/>
                  <a:pt x="1199" y="1647"/>
                </a:cubicBezTo>
                <a:cubicBezTo>
                  <a:pt x="1199" y="1647"/>
                  <a:pt x="1199" y="1647"/>
                  <a:pt x="1199" y="1647"/>
                </a:cubicBezTo>
                <a:cubicBezTo>
                  <a:pt x="1199" y="1647"/>
                  <a:pt x="1199" y="1647"/>
                  <a:pt x="1199" y="1647"/>
                </a:cubicBezTo>
                <a:cubicBezTo>
                  <a:pt x="1198" y="1647"/>
                  <a:pt x="1197" y="1648"/>
                  <a:pt x="1196" y="1648"/>
                </a:cubicBezTo>
                <a:close/>
                <a:moveTo>
                  <a:pt x="362" y="1558"/>
                </a:moveTo>
                <a:cubicBezTo>
                  <a:pt x="361" y="1558"/>
                  <a:pt x="359" y="1558"/>
                  <a:pt x="358" y="1557"/>
                </a:cubicBezTo>
                <a:cubicBezTo>
                  <a:pt x="354" y="1554"/>
                  <a:pt x="353" y="1549"/>
                  <a:pt x="356" y="1545"/>
                </a:cubicBezTo>
                <a:cubicBezTo>
                  <a:pt x="358" y="1541"/>
                  <a:pt x="363" y="1540"/>
                  <a:pt x="367" y="1543"/>
                </a:cubicBezTo>
                <a:cubicBezTo>
                  <a:pt x="367" y="1543"/>
                  <a:pt x="367" y="1543"/>
                  <a:pt x="367" y="1543"/>
                </a:cubicBezTo>
                <a:cubicBezTo>
                  <a:pt x="367" y="1543"/>
                  <a:pt x="367" y="1543"/>
                  <a:pt x="367" y="1543"/>
                </a:cubicBezTo>
                <a:cubicBezTo>
                  <a:pt x="371" y="1545"/>
                  <a:pt x="372" y="1551"/>
                  <a:pt x="369" y="1555"/>
                </a:cubicBezTo>
                <a:cubicBezTo>
                  <a:pt x="368" y="1557"/>
                  <a:pt x="365" y="1558"/>
                  <a:pt x="362" y="1558"/>
                </a:cubicBezTo>
                <a:close/>
                <a:moveTo>
                  <a:pt x="340" y="1541"/>
                </a:moveTo>
                <a:cubicBezTo>
                  <a:pt x="338" y="1541"/>
                  <a:pt x="336" y="1541"/>
                  <a:pt x="335" y="1540"/>
                </a:cubicBezTo>
                <a:cubicBezTo>
                  <a:pt x="319" y="1528"/>
                  <a:pt x="305" y="1516"/>
                  <a:pt x="290" y="1503"/>
                </a:cubicBezTo>
                <a:cubicBezTo>
                  <a:pt x="277" y="1491"/>
                  <a:pt x="264" y="1479"/>
                  <a:pt x="251" y="1467"/>
                </a:cubicBezTo>
                <a:cubicBezTo>
                  <a:pt x="224" y="1439"/>
                  <a:pt x="198" y="1409"/>
                  <a:pt x="174" y="1378"/>
                </a:cubicBezTo>
                <a:cubicBezTo>
                  <a:pt x="171" y="1374"/>
                  <a:pt x="172" y="1369"/>
                  <a:pt x="176" y="1366"/>
                </a:cubicBezTo>
                <a:cubicBezTo>
                  <a:pt x="179" y="1363"/>
                  <a:pt x="185" y="1364"/>
                  <a:pt x="188" y="1368"/>
                </a:cubicBezTo>
                <a:cubicBezTo>
                  <a:pt x="211" y="1398"/>
                  <a:pt x="236" y="1428"/>
                  <a:pt x="263" y="1455"/>
                </a:cubicBezTo>
                <a:cubicBezTo>
                  <a:pt x="276" y="1467"/>
                  <a:pt x="288" y="1479"/>
                  <a:pt x="302" y="1491"/>
                </a:cubicBezTo>
                <a:cubicBezTo>
                  <a:pt x="302" y="1491"/>
                  <a:pt x="302" y="1491"/>
                  <a:pt x="302" y="1491"/>
                </a:cubicBezTo>
                <a:cubicBezTo>
                  <a:pt x="316" y="1503"/>
                  <a:pt x="330" y="1515"/>
                  <a:pt x="345" y="1526"/>
                </a:cubicBezTo>
                <a:cubicBezTo>
                  <a:pt x="349" y="1529"/>
                  <a:pt x="349" y="1534"/>
                  <a:pt x="346" y="1538"/>
                </a:cubicBezTo>
                <a:cubicBezTo>
                  <a:pt x="345" y="1540"/>
                  <a:pt x="342" y="1541"/>
                  <a:pt x="340" y="1541"/>
                </a:cubicBezTo>
                <a:close/>
                <a:moveTo>
                  <a:pt x="1411" y="1513"/>
                </a:moveTo>
                <a:cubicBezTo>
                  <a:pt x="1409" y="1513"/>
                  <a:pt x="1406" y="1512"/>
                  <a:pt x="1405" y="1510"/>
                </a:cubicBezTo>
                <a:cubicBezTo>
                  <a:pt x="1403" y="1508"/>
                  <a:pt x="1403" y="1506"/>
                  <a:pt x="1403" y="1504"/>
                </a:cubicBezTo>
                <a:cubicBezTo>
                  <a:pt x="1403" y="1502"/>
                  <a:pt x="1404" y="1500"/>
                  <a:pt x="1406" y="1498"/>
                </a:cubicBezTo>
                <a:cubicBezTo>
                  <a:pt x="1409" y="1495"/>
                  <a:pt x="1415" y="1496"/>
                  <a:pt x="1418" y="1499"/>
                </a:cubicBezTo>
                <a:cubicBezTo>
                  <a:pt x="1421" y="1503"/>
                  <a:pt x="1420" y="1508"/>
                  <a:pt x="1417" y="1511"/>
                </a:cubicBezTo>
                <a:cubicBezTo>
                  <a:pt x="1415" y="1512"/>
                  <a:pt x="1413" y="1513"/>
                  <a:pt x="1411" y="1513"/>
                </a:cubicBezTo>
                <a:close/>
                <a:moveTo>
                  <a:pt x="1432" y="1494"/>
                </a:moveTo>
                <a:cubicBezTo>
                  <a:pt x="1430" y="1494"/>
                  <a:pt x="1428" y="1493"/>
                  <a:pt x="1426" y="1492"/>
                </a:cubicBezTo>
                <a:cubicBezTo>
                  <a:pt x="1423" y="1488"/>
                  <a:pt x="1423" y="1483"/>
                  <a:pt x="1427" y="1480"/>
                </a:cubicBezTo>
                <a:cubicBezTo>
                  <a:pt x="1431" y="1475"/>
                  <a:pt x="1435" y="1471"/>
                  <a:pt x="1439" y="1468"/>
                </a:cubicBezTo>
                <a:cubicBezTo>
                  <a:pt x="1475" y="1433"/>
                  <a:pt x="1509" y="1395"/>
                  <a:pt x="1538" y="1354"/>
                </a:cubicBezTo>
                <a:cubicBezTo>
                  <a:pt x="1549" y="1339"/>
                  <a:pt x="1560" y="1324"/>
                  <a:pt x="1570" y="1308"/>
                </a:cubicBezTo>
                <a:cubicBezTo>
                  <a:pt x="1572" y="1304"/>
                  <a:pt x="1577" y="1303"/>
                  <a:pt x="1581" y="1305"/>
                </a:cubicBezTo>
                <a:cubicBezTo>
                  <a:pt x="1585" y="1308"/>
                  <a:pt x="1586" y="1313"/>
                  <a:pt x="1584" y="1317"/>
                </a:cubicBezTo>
                <a:cubicBezTo>
                  <a:pt x="1574" y="1333"/>
                  <a:pt x="1563" y="1349"/>
                  <a:pt x="1552" y="1364"/>
                </a:cubicBezTo>
                <a:cubicBezTo>
                  <a:pt x="1522" y="1406"/>
                  <a:pt x="1488" y="1445"/>
                  <a:pt x="1451" y="1480"/>
                </a:cubicBezTo>
                <a:cubicBezTo>
                  <a:pt x="1447" y="1484"/>
                  <a:pt x="1442" y="1488"/>
                  <a:pt x="1438" y="1492"/>
                </a:cubicBezTo>
                <a:cubicBezTo>
                  <a:pt x="1438" y="1492"/>
                  <a:pt x="1438" y="1492"/>
                  <a:pt x="1438" y="1492"/>
                </a:cubicBezTo>
                <a:cubicBezTo>
                  <a:pt x="1438" y="1492"/>
                  <a:pt x="1438" y="1492"/>
                  <a:pt x="1438" y="1492"/>
                </a:cubicBezTo>
                <a:cubicBezTo>
                  <a:pt x="1436" y="1494"/>
                  <a:pt x="1434" y="1494"/>
                  <a:pt x="1432" y="1494"/>
                </a:cubicBezTo>
                <a:close/>
                <a:moveTo>
                  <a:pt x="164" y="1358"/>
                </a:moveTo>
                <a:cubicBezTo>
                  <a:pt x="161" y="1358"/>
                  <a:pt x="159" y="1357"/>
                  <a:pt x="157" y="1355"/>
                </a:cubicBezTo>
                <a:cubicBezTo>
                  <a:pt x="157" y="1355"/>
                  <a:pt x="157" y="1355"/>
                  <a:pt x="157" y="1355"/>
                </a:cubicBezTo>
                <a:cubicBezTo>
                  <a:pt x="156" y="1353"/>
                  <a:pt x="155" y="1351"/>
                  <a:pt x="156" y="1348"/>
                </a:cubicBezTo>
                <a:cubicBezTo>
                  <a:pt x="156" y="1346"/>
                  <a:pt x="157" y="1344"/>
                  <a:pt x="159" y="1343"/>
                </a:cubicBezTo>
                <a:cubicBezTo>
                  <a:pt x="163" y="1340"/>
                  <a:pt x="168" y="1341"/>
                  <a:pt x="171" y="1345"/>
                </a:cubicBezTo>
                <a:cubicBezTo>
                  <a:pt x="174" y="1349"/>
                  <a:pt x="173" y="1354"/>
                  <a:pt x="169" y="1357"/>
                </a:cubicBezTo>
                <a:cubicBezTo>
                  <a:pt x="168" y="1358"/>
                  <a:pt x="166" y="1358"/>
                  <a:pt x="164" y="1358"/>
                </a:cubicBezTo>
                <a:close/>
                <a:moveTo>
                  <a:pt x="148" y="1335"/>
                </a:moveTo>
                <a:cubicBezTo>
                  <a:pt x="145" y="1335"/>
                  <a:pt x="143" y="1334"/>
                  <a:pt x="141" y="1331"/>
                </a:cubicBezTo>
                <a:cubicBezTo>
                  <a:pt x="131" y="1315"/>
                  <a:pt x="121" y="1299"/>
                  <a:pt x="111" y="1282"/>
                </a:cubicBezTo>
                <a:cubicBezTo>
                  <a:pt x="95" y="1253"/>
                  <a:pt x="80" y="1223"/>
                  <a:pt x="67" y="1193"/>
                </a:cubicBezTo>
                <a:cubicBezTo>
                  <a:pt x="58" y="1171"/>
                  <a:pt x="50" y="1148"/>
                  <a:pt x="42" y="1126"/>
                </a:cubicBezTo>
                <a:cubicBezTo>
                  <a:pt x="42" y="1124"/>
                  <a:pt x="42" y="1121"/>
                  <a:pt x="43" y="1119"/>
                </a:cubicBezTo>
                <a:cubicBezTo>
                  <a:pt x="44" y="1117"/>
                  <a:pt x="46" y="1116"/>
                  <a:pt x="48" y="1115"/>
                </a:cubicBezTo>
                <a:cubicBezTo>
                  <a:pt x="52" y="1114"/>
                  <a:pt x="57" y="1116"/>
                  <a:pt x="59" y="1121"/>
                </a:cubicBezTo>
                <a:cubicBezTo>
                  <a:pt x="66" y="1143"/>
                  <a:pt x="74" y="1165"/>
                  <a:pt x="83" y="1186"/>
                </a:cubicBezTo>
                <a:cubicBezTo>
                  <a:pt x="96" y="1216"/>
                  <a:pt x="110" y="1246"/>
                  <a:pt x="126" y="1274"/>
                </a:cubicBezTo>
                <a:cubicBezTo>
                  <a:pt x="135" y="1290"/>
                  <a:pt x="145" y="1306"/>
                  <a:pt x="155" y="1322"/>
                </a:cubicBezTo>
                <a:cubicBezTo>
                  <a:pt x="158" y="1326"/>
                  <a:pt x="157" y="1331"/>
                  <a:pt x="153" y="1334"/>
                </a:cubicBezTo>
                <a:cubicBezTo>
                  <a:pt x="151" y="1335"/>
                  <a:pt x="150" y="1335"/>
                  <a:pt x="148" y="1335"/>
                </a:cubicBezTo>
                <a:close/>
                <a:moveTo>
                  <a:pt x="1591" y="1297"/>
                </a:moveTo>
                <a:cubicBezTo>
                  <a:pt x="1590" y="1297"/>
                  <a:pt x="1588" y="1296"/>
                  <a:pt x="1587" y="1296"/>
                </a:cubicBezTo>
                <a:cubicBezTo>
                  <a:pt x="1583" y="1293"/>
                  <a:pt x="1582" y="1288"/>
                  <a:pt x="1584" y="1284"/>
                </a:cubicBezTo>
                <a:cubicBezTo>
                  <a:pt x="1584" y="1284"/>
                  <a:pt x="1584" y="1284"/>
                  <a:pt x="1584" y="1284"/>
                </a:cubicBezTo>
                <a:cubicBezTo>
                  <a:pt x="1584" y="1284"/>
                  <a:pt x="1584" y="1284"/>
                  <a:pt x="1584" y="1284"/>
                </a:cubicBezTo>
                <a:cubicBezTo>
                  <a:pt x="1586" y="1280"/>
                  <a:pt x="1592" y="1279"/>
                  <a:pt x="1596" y="1281"/>
                </a:cubicBezTo>
                <a:cubicBezTo>
                  <a:pt x="1598" y="1282"/>
                  <a:pt x="1599" y="1284"/>
                  <a:pt x="1600" y="1286"/>
                </a:cubicBezTo>
                <a:cubicBezTo>
                  <a:pt x="1600" y="1288"/>
                  <a:pt x="1600" y="1291"/>
                  <a:pt x="1599" y="1293"/>
                </a:cubicBezTo>
                <a:cubicBezTo>
                  <a:pt x="1599" y="1293"/>
                  <a:pt x="1599" y="1293"/>
                  <a:pt x="1599" y="1293"/>
                </a:cubicBezTo>
                <a:cubicBezTo>
                  <a:pt x="1597" y="1295"/>
                  <a:pt x="1594" y="1297"/>
                  <a:pt x="1591" y="1297"/>
                </a:cubicBezTo>
                <a:close/>
                <a:moveTo>
                  <a:pt x="1605" y="1272"/>
                </a:moveTo>
                <a:cubicBezTo>
                  <a:pt x="1604" y="1272"/>
                  <a:pt x="1602" y="1272"/>
                  <a:pt x="1601" y="1271"/>
                </a:cubicBezTo>
                <a:cubicBezTo>
                  <a:pt x="1599" y="1270"/>
                  <a:pt x="1598" y="1268"/>
                  <a:pt x="1597" y="1266"/>
                </a:cubicBezTo>
                <a:cubicBezTo>
                  <a:pt x="1596" y="1264"/>
                  <a:pt x="1597" y="1262"/>
                  <a:pt x="1598" y="1260"/>
                </a:cubicBezTo>
                <a:cubicBezTo>
                  <a:pt x="1608" y="1241"/>
                  <a:pt x="1617" y="1222"/>
                  <a:pt x="1626" y="1203"/>
                </a:cubicBezTo>
                <a:cubicBezTo>
                  <a:pt x="1640" y="1171"/>
                  <a:pt x="1652" y="1138"/>
                  <a:pt x="1662" y="1105"/>
                </a:cubicBezTo>
                <a:cubicBezTo>
                  <a:pt x="1663" y="1105"/>
                  <a:pt x="1663" y="1105"/>
                  <a:pt x="1663" y="1105"/>
                </a:cubicBezTo>
                <a:cubicBezTo>
                  <a:pt x="1668" y="1087"/>
                  <a:pt x="1673" y="1069"/>
                  <a:pt x="1677" y="1051"/>
                </a:cubicBezTo>
                <a:cubicBezTo>
                  <a:pt x="1678" y="1046"/>
                  <a:pt x="1683" y="1043"/>
                  <a:pt x="1687" y="1044"/>
                </a:cubicBezTo>
                <a:cubicBezTo>
                  <a:pt x="1690" y="1045"/>
                  <a:pt x="1691" y="1046"/>
                  <a:pt x="1693" y="1048"/>
                </a:cubicBezTo>
                <a:cubicBezTo>
                  <a:pt x="1694" y="1050"/>
                  <a:pt x="1694" y="1052"/>
                  <a:pt x="1694" y="1055"/>
                </a:cubicBezTo>
                <a:cubicBezTo>
                  <a:pt x="1689" y="1073"/>
                  <a:pt x="1684" y="1092"/>
                  <a:pt x="1679" y="1110"/>
                </a:cubicBezTo>
                <a:cubicBezTo>
                  <a:pt x="1668" y="1144"/>
                  <a:pt x="1656" y="1178"/>
                  <a:pt x="1641" y="1210"/>
                </a:cubicBezTo>
                <a:cubicBezTo>
                  <a:pt x="1633" y="1229"/>
                  <a:pt x="1623" y="1249"/>
                  <a:pt x="1613" y="1268"/>
                </a:cubicBezTo>
                <a:cubicBezTo>
                  <a:pt x="1611" y="1270"/>
                  <a:pt x="1608" y="1272"/>
                  <a:pt x="1605" y="1272"/>
                </a:cubicBezTo>
                <a:close/>
                <a:moveTo>
                  <a:pt x="42" y="1105"/>
                </a:moveTo>
                <a:cubicBezTo>
                  <a:pt x="38" y="1105"/>
                  <a:pt x="35" y="1102"/>
                  <a:pt x="34" y="1098"/>
                </a:cubicBezTo>
                <a:cubicBezTo>
                  <a:pt x="33" y="1094"/>
                  <a:pt x="35" y="1089"/>
                  <a:pt x="40" y="1088"/>
                </a:cubicBezTo>
                <a:cubicBezTo>
                  <a:pt x="44" y="1087"/>
                  <a:pt x="49" y="1089"/>
                  <a:pt x="50" y="1094"/>
                </a:cubicBezTo>
                <a:cubicBezTo>
                  <a:pt x="51" y="1096"/>
                  <a:pt x="51" y="1098"/>
                  <a:pt x="50" y="1100"/>
                </a:cubicBezTo>
                <a:cubicBezTo>
                  <a:pt x="48" y="1102"/>
                  <a:pt x="47" y="1104"/>
                  <a:pt x="44" y="1104"/>
                </a:cubicBezTo>
                <a:cubicBezTo>
                  <a:pt x="44" y="1104"/>
                  <a:pt x="43" y="1105"/>
                  <a:pt x="42" y="1105"/>
                </a:cubicBezTo>
                <a:close/>
                <a:moveTo>
                  <a:pt x="35" y="1077"/>
                </a:moveTo>
                <a:cubicBezTo>
                  <a:pt x="31" y="1077"/>
                  <a:pt x="27" y="1075"/>
                  <a:pt x="26" y="1071"/>
                </a:cubicBezTo>
                <a:cubicBezTo>
                  <a:pt x="22" y="1053"/>
                  <a:pt x="18" y="1034"/>
                  <a:pt x="14" y="1015"/>
                </a:cubicBezTo>
                <a:cubicBezTo>
                  <a:pt x="5" y="967"/>
                  <a:pt x="0" y="918"/>
                  <a:pt x="0" y="870"/>
                </a:cubicBezTo>
                <a:cubicBezTo>
                  <a:pt x="0" y="866"/>
                  <a:pt x="0" y="863"/>
                  <a:pt x="0" y="859"/>
                </a:cubicBezTo>
                <a:cubicBezTo>
                  <a:pt x="0" y="854"/>
                  <a:pt x="0" y="849"/>
                  <a:pt x="0" y="845"/>
                </a:cubicBezTo>
                <a:cubicBezTo>
                  <a:pt x="0" y="840"/>
                  <a:pt x="4" y="836"/>
                  <a:pt x="8" y="836"/>
                </a:cubicBezTo>
                <a:cubicBezTo>
                  <a:pt x="9" y="836"/>
                  <a:pt x="9" y="836"/>
                  <a:pt x="9" y="836"/>
                </a:cubicBezTo>
                <a:cubicBezTo>
                  <a:pt x="11" y="836"/>
                  <a:pt x="13" y="837"/>
                  <a:pt x="14" y="839"/>
                </a:cubicBezTo>
                <a:cubicBezTo>
                  <a:pt x="16" y="841"/>
                  <a:pt x="17" y="843"/>
                  <a:pt x="17" y="845"/>
                </a:cubicBezTo>
                <a:cubicBezTo>
                  <a:pt x="17" y="850"/>
                  <a:pt x="17" y="855"/>
                  <a:pt x="17" y="859"/>
                </a:cubicBezTo>
                <a:cubicBezTo>
                  <a:pt x="17" y="863"/>
                  <a:pt x="17" y="866"/>
                  <a:pt x="17" y="869"/>
                </a:cubicBezTo>
                <a:cubicBezTo>
                  <a:pt x="17" y="917"/>
                  <a:pt x="22" y="965"/>
                  <a:pt x="31" y="1012"/>
                </a:cubicBezTo>
                <a:cubicBezTo>
                  <a:pt x="34" y="1030"/>
                  <a:pt x="38" y="1049"/>
                  <a:pt x="43" y="1067"/>
                </a:cubicBezTo>
                <a:cubicBezTo>
                  <a:pt x="43" y="1069"/>
                  <a:pt x="43" y="1071"/>
                  <a:pt x="42" y="1073"/>
                </a:cubicBezTo>
                <a:cubicBezTo>
                  <a:pt x="41" y="1075"/>
                  <a:pt x="39" y="1077"/>
                  <a:pt x="37" y="1077"/>
                </a:cubicBezTo>
                <a:cubicBezTo>
                  <a:pt x="36" y="1077"/>
                  <a:pt x="35" y="1077"/>
                  <a:pt x="35" y="1077"/>
                </a:cubicBezTo>
                <a:close/>
                <a:moveTo>
                  <a:pt x="1691" y="1034"/>
                </a:moveTo>
                <a:cubicBezTo>
                  <a:pt x="1691" y="1034"/>
                  <a:pt x="1690" y="1034"/>
                  <a:pt x="1690" y="1033"/>
                </a:cubicBezTo>
                <a:cubicBezTo>
                  <a:pt x="1685" y="1033"/>
                  <a:pt x="1682" y="1028"/>
                  <a:pt x="1683" y="1023"/>
                </a:cubicBezTo>
                <a:cubicBezTo>
                  <a:pt x="1684" y="1019"/>
                  <a:pt x="1689" y="1016"/>
                  <a:pt x="1693" y="1017"/>
                </a:cubicBezTo>
                <a:cubicBezTo>
                  <a:pt x="1698" y="1018"/>
                  <a:pt x="1701" y="1022"/>
                  <a:pt x="1700" y="1027"/>
                </a:cubicBezTo>
                <a:cubicBezTo>
                  <a:pt x="1699" y="1031"/>
                  <a:pt x="1695" y="1034"/>
                  <a:pt x="1691" y="1034"/>
                </a:cubicBezTo>
                <a:close/>
                <a:moveTo>
                  <a:pt x="1696" y="1006"/>
                </a:moveTo>
                <a:cubicBezTo>
                  <a:pt x="1696" y="1006"/>
                  <a:pt x="1696" y="1006"/>
                  <a:pt x="1695" y="1006"/>
                </a:cubicBezTo>
                <a:cubicBezTo>
                  <a:pt x="1690" y="1005"/>
                  <a:pt x="1687" y="1001"/>
                  <a:pt x="1688" y="996"/>
                </a:cubicBezTo>
                <a:cubicBezTo>
                  <a:pt x="1694" y="960"/>
                  <a:pt x="1698" y="924"/>
                  <a:pt x="1699" y="888"/>
                </a:cubicBezTo>
                <a:cubicBezTo>
                  <a:pt x="1699" y="878"/>
                  <a:pt x="1699" y="869"/>
                  <a:pt x="1699" y="859"/>
                </a:cubicBezTo>
                <a:cubicBezTo>
                  <a:pt x="1699" y="849"/>
                  <a:pt x="1699" y="839"/>
                  <a:pt x="1699" y="829"/>
                </a:cubicBezTo>
                <a:cubicBezTo>
                  <a:pt x="1699" y="829"/>
                  <a:pt x="1699" y="829"/>
                  <a:pt x="1699" y="829"/>
                </a:cubicBezTo>
                <a:cubicBezTo>
                  <a:pt x="1699" y="829"/>
                  <a:pt x="1699" y="829"/>
                  <a:pt x="1699" y="829"/>
                </a:cubicBezTo>
                <a:cubicBezTo>
                  <a:pt x="1698" y="810"/>
                  <a:pt x="1697" y="791"/>
                  <a:pt x="1695" y="773"/>
                </a:cubicBezTo>
                <a:cubicBezTo>
                  <a:pt x="1694" y="768"/>
                  <a:pt x="1698" y="764"/>
                  <a:pt x="1702" y="763"/>
                </a:cubicBezTo>
                <a:cubicBezTo>
                  <a:pt x="1707" y="763"/>
                  <a:pt x="1711" y="766"/>
                  <a:pt x="1712" y="771"/>
                </a:cubicBezTo>
                <a:cubicBezTo>
                  <a:pt x="1714" y="790"/>
                  <a:pt x="1715" y="809"/>
                  <a:pt x="1716" y="828"/>
                </a:cubicBezTo>
                <a:cubicBezTo>
                  <a:pt x="1716" y="838"/>
                  <a:pt x="1716" y="849"/>
                  <a:pt x="1716" y="859"/>
                </a:cubicBezTo>
                <a:cubicBezTo>
                  <a:pt x="1716" y="869"/>
                  <a:pt x="1716" y="879"/>
                  <a:pt x="1716" y="888"/>
                </a:cubicBezTo>
                <a:cubicBezTo>
                  <a:pt x="1715" y="925"/>
                  <a:pt x="1711" y="962"/>
                  <a:pt x="1705" y="998"/>
                </a:cubicBezTo>
                <a:cubicBezTo>
                  <a:pt x="1705" y="998"/>
                  <a:pt x="1705" y="998"/>
                  <a:pt x="1705" y="998"/>
                </a:cubicBezTo>
                <a:cubicBezTo>
                  <a:pt x="1705" y="999"/>
                  <a:pt x="1705" y="999"/>
                  <a:pt x="1705" y="999"/>
                </a:cubicBezTo>
                <a:cubicBezTo>
                  <a:pt x="1704" y="1003"/>
                  <a:pt x="1701" y="1006"/>
                  <a:pt x="1696" y="1006"/>
                </a:cubicBezTo>
                <a:close/>
                <a:moveTo>
                  <a:pt x="9" y="825"/>
                </a:moveTo>
                <a:cubicBezTo>
                  <a:pt x="9" y="825"/>
                  <a:pt x="9" y="825"/>
                  <a:pt x="9" y="825"/>
                </a:cubicBezTo>
                <a:cubicBezTo>
                  <a:pt x="4" y="825"/>
                  <a:pt x="1" y="821"/>
                  <a:pt x="1" y="816"/>
                </a:cubicBezTo>
                <a:cubicBezTo>
                  <a:pt x="1" y="811"/>
                  <a:pt x="5" y="808"/>
                  <a:pt x="10" y="808"/>
                </a:cubicBezTo>
                <a:cubicBezTo>
                  <a:pt x="14" y="808"/>
                  <a:pt x="18" y="812"/>
                  <a:pt x="18" y="817"/>
                </a:cubicBezTo>
                <a:cubicBezTo>
                  <a:pt x="18" y="821"/>
                  <a:pt x="14" y="825"/>
                  <a:pt x="9" y="825"/>
                </a:cubicBezTo>
                <a:close/>
                <a:moveTo>
                  <a:pt x="11" y="797"/>
                </a:moveTo>
                <a:cubicBezTo>
                  <a:pt x="11" y="797"/>
                  <a:pt x="11" y="797"/>
                  <a:pt x="11" y="797"/>
                </a:cubicBezTo>
                <a:cubicBezTo>
                  <a:pt x="11" y="797"/>
                  <a:pt x="11" y="797"/>
                  <a:pt x="11" y="797"/>
                </a:cubicBezTo>
                <a:cubicBezTo>
                  <a:pt x="8" y="797"/>
                  <a:pt x="6" y="796"/>
                  <a:pt x="5" y="794"/>
                </a:cubicBezTo>
                <a:cubicBezTo>
                  <a:pt x="3" y="792"/>
                  <a:pt x="3" y="790"/>
                  <a:pt x="3" y="788"/>
                </a:cubicBezTo>
                <a:cubicBezTo>
                  <a:pt x="4" y="769"/>
                  <a:pt x="7" y="750"/>
                  <a:pt x="10" y="731"/>
                </a:cubicBezTo>
                <a:cubicBezTo>
                  <a:pt x="18" y="674"/>
                  <a:pt x="32" y="619"/>
                  <a:pt x="52" y="565"/>
                </a:cubicBezTo>
                <a:cubicBezTo>
                  <a:pt x="54" y="561"/>
                  <a:pt x="59" y="558"/>
                  <a:pt x="63" y="560"/>
                </a:cubicBezTo>
                <a:cubicBezTo>
                  <a:pt x="67" y="562"/>
                  <a:pt x="70" y="567"/>
                  <a:pt x="68" y="571"/>
                </a:cubicBezTo>
                <a:cubicBezTo>
                  <a:pt x="49" y="623"/>
                  <a:pt x="35" y="678"/>
                  <a:pt x="26" y="733"/>
                </a:cubicBezTo>
                <a:cubicBezTo>
                  <a:pt x="24" y="752"/>
                  <a:pt x="21" y="771"/>
                  <a:pt x="20" y="789"/>
                </a:cubicBezTo>
                <a:cubicBezTo>
                  <a:pt x="19" y="793"/>
                  <a:pt x="16" y="797"/>
                  <a:pt x="11" y="797"/>
                </a:cubicBezTo>
                <a:close/>
                <a:moveTo>
                  <a:pt x="1700" y="752"/>
                </a:moveTo>
                <a:cubicBezTo>
                  <a:pt x="1696" y="752"/>
                  <a:pt x="1692" y="749"/>
                  <a:pt x="1691" y="745"/>
                </a:cubicBezTo>
                <a:cubicBezTo>
                  <a:pt x="1691" y="745"/>
                  <a:pt x="1691" y="745"/>
                  <a:pt x="1691" y="745"/>
                </a:cubicBezTo>
                <a:cubicBezTo>
                  <a:pt x="1691" y="743"/>
                  <a:pt x="1692" y="740"/>
                  <a:pt x="1693" y="739"/>
                </a:cubicBezTo>
                <a:cubicBezTo>
                  <a:pt x="1694" y="737"/>
                  <a:pt x="1696" y="736"/>
                  <a:pt x="1699" y="735"/>
                </a:cubicBezTo>
                <a:cubicBezTo>
                  <a:pt x="1703" y="735"/>
                  <a:pt x="1708" y="738"/>
                  <a:pt x="1708" y="743"/>
                </a:cubicBezTo>
                <a:cubicBezTo>
                  <a:pt x="1709" y="745"/>
                  <a:pt x="1708" y="747"/>
                  <a:pt x="1707" y="749"/>
                </a:cubicBezTo>
                <a:cubicBezTo>
                  <a:pt x="1705" y="751"/>
                  <a:pt x="1703" y="752"/>
                  <a:pt x="1701" y="752"/>
                </a:cubicBezTo>
                <a:cubicBezTo>
                  <a:pt x="1701" y="752"/>
                  <a:pt x="1700" y="752"/>
                  <a:pt x="1700" y="752"/>
                </a:cubicBezTo>
                <a:close/>
                <a:moveTo>
                  <a:pt x="1695" y="724"/>
                </a:moveTo>
                <a:cubicBezTo>
                  <a:pt x="1691" y="724"/>
                  <a:pt x="1688" y="721"/>
                  <a:pt x="1687" y="717"/>
                </a:cubicBezTo>
                <a:cubicBezTo>
                  <a:pt x="1678" y="667"/>
                  <a:pt x="1665" y="617"/>
                  <a:pt x="1647" y="569"/>
                </a:cubicBezTo>
                <a:cubicBezTo>
                  <a:pt x="1646" y="564"/>
                  <a:pt x="1644" y="560"/>
                  <a:pt x="1642" y="556"/>
                </a:cubicBezTo>
                <a:cubicBezTo>
                  <a:pt x="1635" y="538"/>
                  <a:pt x="1628" y="521"/>
                  <a:pt x="1620" y="504"/>
                </a:cubicBezTo>
                <a:cubicBezTo>
                  <a:pt x="1618" y="500"/>
                  <a:pt x="1620" y="495"/>
                  <a:pt x="1624" y="493"/>
                </a:cubicBezTo>
                <a:cubicBezTo>
                  <a:pt x="1628" y="491"/>
                  <a:pt x="1634" y="493"/>
                  <a:pt x="1636" y="497"/>
                </a:cubicBezTo>
                <a:cubicBezTo>
                  <a:pt x="1644" y="514"/>
                  <a:pt x="1651" y="532"/>
                  <a:pt x="1658" y="549"/>
                </a:cubicBezTo>
                <a:cubicBezTo>
                  <a:pt x="1660" y="554"/>
                  <a:pt x="1661" y="558"/>
                  <a:pt x="1663" y="563"/>
                </a:cubicBezTo>
                <a:cubicBezTo>
                  <a:pt x="1681" y="612"/>
                  <a:pt x="1695" y="663"/>
                  <a:pt x="1704" y="714"/>
                </a:cubicBezTo>
                <a:cubicBezTo>
                  <a:pt x="1705" y="719"/>
                  <a:pt x="1701" y="723"/>
                  <a:pt x="1697" y="724"/>
                </a:cubicBezTo>
                <a:cubicBezTo>
                  <a:pt x="1696" y="724"/>
                  <a:pt x="1696" y="724"/>
                  <a:pt x="1695" y="724"/>
                </a:cubicBezTo>
                <a:close/>
                <a:moveTo>
                  <a:pt x="70" y="550"/>
                </a:moveTo>
                <a:cubicBezTo>
                  <a:pt x="69" y="550"/>
                  <a:pt x="68" y="550"/>
                  <a:pt x="67" y="550"/>
                </a:cubicBezTo>
                <a:cubicBezTo>
                  <a:pt x="63" y="548"/>
                  <a:pt x="61" y="543"/>
                  <a:pt x="62" y="538"/>
                </a:cubicBezTo>
                <a:cubicBezTo>
                  <a:pt x="64" y="534"/>
                  <a:pt x="69" y="532"/>
                  <a:pt x="73" y="534"/>
                </a:cubicBezTo>
                <a:cubicBezTo>
                  <a:pt x="78" y="536"/>
                  <a:pt x="80" y="540"/>
                  <a:pt x="78" y="545"/>
                </a:cubicBezTo>
                <a:cubicBezTo>
                  <a:pt x="77" y="548"/>
                  <a:pt x="74" y="550"/>
                  <a:pt x="70" y="550"/>
                </a:cubicBezTo>
                <a:close/>
                <a:moveTo>
                  <a:pt x="81" y="524"/>
                </a:moveTo>
                <a:cubicBezTo>
                  <a:pt x="80" y="524"/>
                  <a:pt x="79" y="524"/>
                  <a:pt x="78" y="523"/>
                </a:cubicBezTo>
                <a:cubicBezTo>
                  <a:pt x="76" y="522"/>
                  <a:pt x="74" y="521"/>
                  <a:pt x="73" y="519"/>
                </a:cubicBezTo>
                <a:cubicBezTo>
                  <a:pt x="72" y="517"/>
                  <a:pt x="73" y="514"/>
                  <a:pt x="73" y="512"/>
                </a:cubicBezTo>
                <a:cubicBezTo>
                  <a:pt x="81" y="495"/>
                  <a:pt x="89" y="478"/>
                  <a:pt x="98" y="461"/>
                </a:cubicBezTo>
                <a:cubicBezTo>
                  <a:pt x="98" y="461"/>
                  <a:pt x="98" y="461"/>
                  <a:pt x="98" y="461"/>
                </a:cubicBezTo>
                <a:cubicBezTo>
                  <a:pt x="98" y="461"/>
                  <a:pt x="98" y="461"/>
                  <a:pt x="98" y="460"/>
                </a:cubicBezTo>
                <a:cubicBezTo>
                  <a:pt x="125" y="410"/>
                  <a:pt x="157" y="362"/>
                  <a:pt x="192" y="318"/>
                </a:cubicBezTo>
                <a:cubicBezTo>
                  <a:pt x="195" y="314"/>
                  <a:pt x="201" y="314"/>
                  <a:pt x="204" y="317"/>
                </a:cubicBezTo>
                <a:cubicBezTo>
                  <a:pt x="208" y="320"/>
                  <a:pt x="209" y="325"/>
                  <a:pt x="206" y="329"/>
                </a:cubicBezTo>
                <a:cubicBezTo>
                  <a:pt x="170" y="372"/>
                  <a:pt x="139" y="419"/>
                  <a:pt x="113" y="469"/>
                </a:cubicBezTo>
                <a:cubicBezTo>
                  <a:pt x="105" y="485"/>
                  <a:pt x="96" y="502"/>
                  <a:pt x="89" y="519"/>
                </a:cubicBezTo>
                <a:cubicBezTo>
                  <a:pt x="88" y="522"/>
                  <a:pt x="85" y="524"/>
                  <a:pt x="81" y="524"/>
                </a:cubicBezTo>
                <a:close/>
                <a:moveTo>
                  <a:pt x="1616" y="484"/>
                </a:moveTo>
                <a:cubicBezTo>
                  <a:pt x="1613" y="484"/>
                  <a:pt x="1610" y="482"/>
                  <a:pt x="1608" y="480"/>
                </a:cubicBezTo>
                <a:cubicBezTo>
                  <a:pt x="1608" y="480"/>
                  <a:pt x="1608" y="480"/>
                  <a:pt x="1608" y="480"/>
                </a:cubicBezTo>
                <a:cubicBezTo>
                  <a:pt x="1608" y="479"/>
                  <a:pt x="1608" y="479"/>
                  <a:pt x="1608" y="479"/>
                </a:cubicBezTo>
                <a:cubicBezTo>
                  <a:pt x="1606" y="475"/>
                  <a:pt x="1608" y="470"/>
                  <a:pt x="1612" y="467"/>
                </a:cubicBezTo>
                <a:cubicBezTo>
                  <a:pt x="1616" y="465"/>
                  <a:pt x="1621" y="467"/>
                  <a:pt x="1623" y="471"/>
                </a:cubicBezTo>
                <a:cubicBezTo>
                  <a:pt x="1624" y="473"/>
                  <a:pt x="1624" y="476"/>
                  <a:pt x="1624" y="478"/>
                </a:cubicBezTo>
                <a:cubicBezTo>
                  <a:pt x="1623" y="480"/>
                  <a:pt x="1621" y="482"/>
                  <a:pt x="1619" y="483"/>
                </a:cubicBezTo>
                <a:cubicBezTo>
                  <a:pt x="1618" y="483"/>
                  <a:pt x="1617" y="484"/>
                  <a:pt x="1616" y="484"/>
                </a:cubicBezTo>
                <a:close/>
                <a:moveTo>
                  <a:pt x="1602" y="459"/>
                </a:moveTo>
                <a:cubicBezTo>
                  <a:pt x="1599" y="459"/>
                  <a:pt x="1596" y="457"/>
                  <a:pt x="1595" y="454"/>
                </a:cubicBezTo>
                <a:cubicBezTo>
                  <a:pt x="1568" y="405"/>
                  <a:pt x="1536" y="358"/>
                  <a:pt x="1500" y="316"/>
                </a:cubicBezTo>
                <a:cubicBezTo>
                  <a:pt x="1500" y="316"/>
                  <a:pt x="1500" y="316"/>
                  <a:pt x="1500" y="316"/>
                </a:cubicBezTo>
                <a:cubicBezTo>
                  <a:pt x="1493" y="308"/>
                  <a:pt x="1486" y="300"/>
                  <a:pt x="1479" y="292"/>
                </a:cubicBezTo>
                <a:cubicBezTo>
                  <a:pt x="1474" y="286"/>
                  <a:pt x="1468" y="280"/>
                  <a:pt x="1462" y="274"/>
                </a:cubicBezTo>
                <a:cubicBezTo>
                  <a:pt x="1461" y="273"/>
                  <a:pt x="1460" y="271"/>
                  <a:pt x="1460" y="268"/>
                </a:cubicBezTo>
                <a:cubicBezTo>
                  <a:pt x="1460" y="266"/>
                  <a:pt x="1461" y="264"/>
                  <a:pt x="1463" y="262"/>
                </a:cubicBezTo>
                <a:cubicBezTo>
                  <a:pt x="1466" y="259"/>
                  <a:pt x="1471" y="259"/>
                  <a:pt x="1475" y="263"/>
                </a:cubicBezTo>
                <a:cubicBezTo>
                  <a:pt x="1480" y="268"/>
                  <a:pt x="1486" y="275"/>
                  <a:pt x="1492" y="281"/>
                </a:cubicBezTo>
                <a:cubicBezTo>
                  <a:pt x="1499" y="289"/>
                  <a:pt x="1506" y="297"/>
                  <a:pt x="1513" y="305"/>
                </a:cubicBezTo>
                <a:cubicBezTo>
                  <a:pt x="1550" y="348"/>
                  <a:pt x="1582" y="396"/>
                  <a:pt x="1610" y="446"/>
                </a:cubicBezTo>
                <a:cubicBezTo>
                  <a:pt x="1612" y="450"/>
                  <a:pt x="1611" y="455"/>
                  <a:pt x="1606" y="457"/>
                </a:cubicBezTo>
                <a:cubicBezTo>
                  <a:pt x="1605" y="458"/>
                  <a:pt x="1604" y="459"/>
                  <a:pt x="1602" y="459"/>
                </a:cubicBezTo>
                <a:close/>
                <a:moveTo>
                  <a:pt x="217" y="310"/>
                </a:moveTo>
                <a:cubicBezTo>
                  <a:pt x="215" y="310"/>
                  <a:pt x="213" y="309"/>
                  <a:pt x="212" y="308"/>
                </a:cubicBezTo>
                <a:cubicBezTo>
                  <a:pt x="208" y="305"/>
                  <a:pt x="208" y="299"/>
                  <a:pt x="211" y="296"/>
                </a:cubicBezTo>
                <a:cubicBezTo>
                  <a:pt x="214" y="293"/>
                  <a:pt x="219" y="292"/>
                  <a:pt x="223" y="295"/>
                </a:cubicBezTo>
                <a:cubicBezTo>
                  <a:pt x="226" y="298"/>
                  <a:pt x="227" y="304"/>
                  <a:pt x="224" y="307"/>
                </a:cubicBezTo>
                <a:cubicBezTo>
                  <a:pt x="224" y="307"/>
                  <a:pt x="224" y="307"/>
                  <a:pt x="224" y="307"/>
                </a:cubicBezTo>
                <a:cubicBezTo>
                  <a:pt x="222" y="309"/>
                  <a:pt x="220" y="310"/>
                  <a:pt x="217" y="310"/>
                </a:cubicBezTo>
                <a:close/>
                <a:moveTo>
                  <a:pt x="236" y="289"/>
                </a:moveTo>
                <a:cubicBezTo>
                  <a:pt x="234" y="289"/>
                  <a:pt x="232" y="288"/>
                  <a:pt x="230" y="287"/>
                </a:cubicBezTo>
                <a:cubicBezTo>
                  <a:pt x="229" y="285"/>
                  <a:pt x="228" y="283"/>
                  <a:pt x="228" y="281"/>
                </a:cubicBezTo>
                <a:cubicBezTo>
                  <a:pt x="228" y="279"/>
                  <a:pt x="228" y="276"/>
                  <a:pt x="230" y="275"/>
                </a:cubicBezTo>
                <a:cubicBezTo>
                  <a:pt x="232" y="272"/>
                  <a:pt x="235" y="269"/>
                  <a:pt x="237" y="267"/>
                </a:cubicBezTo>
                <a:cubicBezTo>
                  <a:pt x="248" y="256"/>
                  <a:pt x="259" y="245"/>
                  <a:pt x="270" y="234"/>
                </a:cubicBezTo>
                <a:cubicBezTo>
                  <a:pt x="312" y="195"/>
                  <a:pt x="357" y="160"/>
                  <a:pt x="406" y="130"/>
                </a:cubicBezTo>
                <a:cubicBezTo>
                  <a:pt x="410" y="128"/>
                  <a:pt x="415" y="129"/>
                  <a:pt x="418" y="133"/>
                </a:cubicBezTo>
                <a:cubicBezTo>
                  <a:pt x="420" y="137"/>
                  <a:pt x="419" y="142"/>
                  <a:pt x="415" y="144"/>
                </a:cubicBezTo>
                <a:cubicBezTo>
                  <a:pt x="367" y="174"/>
                  <a:pt x="322" y="208"/>
                  <a:pt x="282" y="247"/>
                </a:cubicBezTo>
                <a:cubicBezTo>
                  <a:pt x="271" y="257"/>
                  <a:pt x="260" y="268"/>
                  <a:pt x="250" y="279"/>
                </a:cubicBezTo>
                <a:cubicBezTo>
                  <a:pt x="247" y="281"/>
                  <a:pt x="245" y="284"/>
                  <a:pt x="242" y="286"/>
                </a:cubicBezTo>
                <a:cubicBezTo>
                  <a:pt x="241" y="288"/>
                  <a:pt x="238" y="289"/>
                  <a:pt x="236" y="289"/>
                </a:cubicBezTo>
                <a:close/>
                <a:moveTo>
                  <a:pt x="1449" y="257"/>
                </a:moveTo>
                <a:cubicBezTo>
                  <a:pt x="1446" y="257"/>
                  <a:pt x="1444" y="256"/>
                  <a:pt x="1443" y="255"/>
                </a:cubicBezTo>
                <a:cubicBezTo>
                  <a:pt x="1441" y="253"/>
                  <a:pt x="1440" y="251"/>
                  <a:pt x="1440" y="249"/>
                </a:cubicBezTo>
                <a:cubicBezTo>
                  <a:pt x="1440" y="246"/>
                  <a:pt x="1441" y="244"/>
                  <a:pt x="1442" y="243"/>
                </a:cubicBezTo>
                <a:cubicBezTo>
                  <a:pt x="1445" y="239"/>
                  <a:pt x="1451" y="239"/>
                  <a:pt x="1454" y="242"/>
                </a:cubicBezTo>
                <a:cubicBezTo>
                  <a:pt x="1454" y="242"/>
                  <a:pt x="1454" y="242"/>
                  <a:pt x="1454" y="242"/>
                </a:cubicBezTo>
                <a:cubicBezTo>
                  <a:pt x="1454" y="242"/>
                  <a:pt x="1454" y="242"/>
                  <a:pt x="1454" y="242"/>
                </a:cubicBezTo>
                <a:cubicBezTo>
                  <a:pt x="1456" y="244"/>
                  <a:pt x="1457" y="246"/>
                  <a:pt x="1457" y="248"/>
                </a:cubicBezTo>
                <a:cubicBezTo>
                  <a:pt x="1457" y="251"/>
                  <a:pt x="1456" y="253"/>
                  <a:pt x="1455" y="254"/>
                </a:cubicBezTo>
                <a:cubicBezTo>
                  <a:pt x="1453" y="256"/>
                  <a:pt x="1451" y="257"/>
                  <a:pt x="1449" y="257"/>
                </a:cubicBezTo>
                <a:close/>
                <a:moveTo>
                  <a:pt x="1428" y="238"/>
                </a:moveTo>
                <a:cubicBezTo>
                  <a:pt x="1426" y="238"/>
                  <a:pt x="1424" y="237"/>
                  <a:pt x="1422" y="235"/>
                </a:cubicBezTo>
                <a:cubicBezTo>
                  <a:pt x="1381" y="198"/>
                  <a:pt x="1335" y="165"/>
                  <a:pt x="1287" y="136"/>
                </a:cubicBezTo>
                <a:cubicBezTo>
                  <a:pt x="1271" y="127"/>
                  <a:pt x="1255" y="118"/>
                  <a:pt x="1238" y="109"/>
                </a:cubicBezTo>
                <a:cubicBezTo>
                  <a:pt x="1236" y="108"/>
                  <a:pt x="1234" y="106"/>
                  <a:pt x="1234" y="104"/>
                </a:cubicBezTo>
                <a:cubicBezTo>
                  <a:pt x="1233" y="102"/>
                  <a:pt x="1233" y="100"/>
                  <a:pt x="1234" y="98"/>
                </a:cubicBezTo>
                <a:cubicBezTo>
                  <a:pt x="1236" y="94"/>
                  <a:pt x="1242" y="92"/>
                  <a:pt x="1246" y="94"/>
                </a:cubicBezTo>
                <a:cubicBezTo>
                  <a:pt x="1263" y="103"/>
                  <a:pt x="1279" y="112"/>
                  <a:pt x="1296" y="121"/>
                </a:cubicBezTo>
                <a:cubicBezTo>
                  <a:pt x="1345" y="151"/>
                  <a:pt x="1391" y="185"/>
                  <a:pt x="1434" y="223"/>
                </a:cubicBezTo>
                <a:cubicBezTo>
                  <a:pt x="1437" y="226"/>
                  <a:pt x="1437" y="231"/>
                  <a:pt x="1434" y="235"/>
                </a:cubicBezTo>
                <a:cubicBezTo>
                  <a:pt x="1433" y="237"/>
                  <a:pt x="1430" y="238"/>
                  <a:pt x="1428" y="238"/>
                </a:cubicBezTo>
                <a:close/>
                <a:moveTo>
                  <a:pt x="435" y="131"/>
                </a:moveTo>
                <a:cubicBezTo>
                  <a:pt x="435" y="131"/>
                  <a:pt x="435" y="131"/>
                  <a:pt x="435" y="131"/>
                </a:cubicBezTo>
                <a:cubicBezTo>
                  <a:pt x="432" y="131"/>
                  <a:pt x="429" y="130"/>
                  <a:pt x="427" y="127"/>
                </a:cubicBezTo>
                <a:cubicBezTo>
                  <a:pt x="425" y="123"/>
                  <a:pt x="426" y="118"/>
                  <a:pt x="430" y="115"/>
                </a:cubicBezTo>
                <a:cubicBezTo>
                  <a:pt x="434" y="113"/>
                  <a:pt x="440" y="115"/>
                  <a:pt x="442" y="119"/>
                </a:cubicBezTo>
                <a:cubicBezTo>
                  <a:pt x="444" y="123"/>
                  <a:pt x="443" y="128"/>
                  <a:pt x="439" y="130"/>
                </a:cubicBezTo>
                <a:cubicBezTo>
                  <a:pt x="438" y="131"/>
                  <a:pt x="436" y="131"/>
                  <a:pt x="435" y="131"/>
                </a:cubicBezTo>
                <a:close/>
                <a:moveTo>
                  <a:pt x="459" y="118"/>
                </a:moveTo>
                <a:cubicBezTo>
                  <a:pt x="456" y="118"/>
                  <a:pt x="453" y="116"/>
                  <a:pt x="452" y="113"/>
                </a:cubicBezTo>
                <a:cubicBezTo>
                  <a:pt x="451" y="111"/>
                  <a:pt x="451" y="109"/>
                  <a:pt x="451" y="107"/>
                </a:cubicBezTo>
                <a:cubicBezTo>
                  <a:pt x="452" y="104"/>
                  <a:pt x="453" y="103"/>
                  <a:pt x="455" y="102"/>
                </a:cubicBezTo>
                <a:cubicBezTo>
                  <a:pt x="472" y="93"/>
                  <a:pt x="489" y="84"/>
                  <a:pt x="507" y="77"/>
                </a:cubicBezTo>
                <a:cubicBezTo>
                  <a:pt x="511" y="75"/>
                  <a:pt x="516" y="77"/>
                  <a:pt x="518" y="81"/>
                </a:cubicBezTo>
                <a:cubicBezTo>
                  <a:pt x="520" y="85"/>
                  <a:pt x="518" y="90"/>
                  <a:pt x="514" y="92"/>
                </a:cubicBezTo>
                <a:cubicBezTo>
                  <a:pt x="497" y="100"/>
                  <a:pt x="480" y="108"/>
                  <a:pt x="463" y="117"/>
                </a:cubicBezTo>
                <a:cubicBezTo>
                  <a:pt x="462" y="117"/>
                  <a:pt x="461" y="118"/>
                  <a:pt x="459" y="118"/>
                </a:cubicBezTo>
                <a:close/>
                <a:moveTo>
                  <a:pt x="1216" y="98"/>
                </a:moveTo>
                <a:cubicBezTo>
                  <a:pt x="1215" y="98"/>
                  <a:pt x="1214" y="97"/>
                  <a:pt x="1213" y="97"/>
                </a:cubicBezTo>
                <a:cubicBezTo>
                  <a:pt x="1212" y="97"/>
                  <a:pt x="1212" y="97"/>
                  <a:pt x="1212" y="97"/>
                </a:cubicBezTo>
                <a:cubicBezTo>
                  <a:pt x="1212" y="97"/>
                  <a:pt x="1212" y="97"/>
                  <a:pt x="1212" y="97"/>
                </a:cubicBezTo>
                <a:cubicBezTo>
                  <a:pt x="1208" y="94"/>
                  <a:pt x="1207" y="90"/>
                  <a:pt x="1209" y="86"/>
                </a:cubicBezTo>
                <a:cubicBezTo>
                  <a:pt x="1211" y="82"/>
                  <a:pt x="1216" y="80"/>
                  <a:pt x="1220" y="82"/>
                </a:cubicBezTo>
                <a:cubicBezTo>
                  <a:pt x="1220" y="82"/>
                  <a:pt x="1220" y="82"/>
                  <a:pt x="1220" y="82"/>
                </a:cubicBezTo>
                <a:cubicBezTo>
                  <a:pt x="1222" y="82"/>
                  <a:pt x="1224" y="84"/>
                  <a:pt x="1224" y="86"/>
                </a:cubicBezTo>
                <a:cubicBezTo>
                  <a:pt x="1225" y="88"/>
                  <a:pt x="1225" y="91"/>
                  <a:pt x="1224" y="93"/>
                </a:cubicBezTo>
                <a:cubicBezTo>
                  <a:pt x="1223" y="96"/>
                  <a:pt x="1220" y="98"/>
                  <a:pt x="1216" y="98"/>
                </a:cubicBezTo>
                <a:close/>
                <a:moveTo>
                  <a:pt x="1190" y="86"/>
                </a:moveTo>
                <a:cubicBezTo>
                  <a:pt x="1189" y="86"/>
                  <a:pt x="1188" y="86"/>
                  <a:pt x="1187" y="86"/>
                </a:cubicBezTo>
                <a:cubicBezTo>
                  <a:pt x="1136" y="64"/>
                  <a:pt x="1082" y="47"/>
                  <a:pt x="1027" y="36"/>
                </a:cubicBezTo>
                <a:cubicBezTo>
                  <a:pt x="1009" y="32"/>
                  <a:pt x="990" y="29"/>
                  <a:pt x="972" y="26"/>
                </a:cubicBezTo>
                <a:cubicBezTo>
                  <a:pt x="970" y="26"/>
                  <a:pt x="968" y="25"/>
                  <a:pt x="966" y="23"/>
                </a:cubicBezTo>
                <a:cubicBezTo>
                  <a:pt x="965" y="21"/>
                  <a:pt x="964" y="19"/>
                  <a:pt x="965" y="16"/>
                </a:cubicBezTo>
                <a:cubicBezTo>
                  <a:pt x="965" y="12"/>
                  <a:pt x="970" y="9"/>
                  <a:pt x="974" y="9"/>
                </a:cubicBezTo>
                <a:cubicBezTo>
                  <a:pt x="993" y="12"/>
                  <a:pt x="1012" y="15"/>
                  <a:pt x="1030" y="19"/>
                </a:cubicBezTo>
                <a:cubicBezTo>
                  <a:pt x="1030" y="19"/>
                  <a:pt x="1030" y="19"/>
                  <a:pt x="1030" y="19"/>
                </a:cubicBezTo>
                <a:cubicBezTo>
                  <a:pt x="1031" y="19"/>
                  <a:pt x="1031" y="19"/>
                  <a:pt x="1031" y="19"/>
                </a:cubicBezTo>
                <a:cubicBezTo>
                  <a:pt x="1087" y="31"/>
                  <a:pt x="1141" y="48"/>
                  <a:pt x="1194" y="70"/>
                </a:cubicBezTo>
                <a:cubicBezTo>
                  <a:pt x="1196" y="71"/>
                  <a:pt x="1198" y="72"/>
                  <a:pt x="1198" y="75"/>
                </a:cubicBezTo>
                <a:cubicBezTo>
                  <a:pt x="1199" y="77"/>
                  <a:pt x="1199" y="79"/>
                  <a:pt x="1198" y="81"/>
                </a:cubicBezTo>
                <a:cubicBezTo>
                  <a:pt x="1197" y="84"/>
                  <a:pt x="1194" y="86"/>
                  <a:pt x="1190" y="86"/>
                </a:cubicBezTo>
                <a:close/>
                <a:moveTo>
                  <a:pt x="582" y="64"/>
                </a:moveTo>
                <a:cubicBezTo>
                  <a:pt x="579" y="64"/>
                  <a:pt x="576" y="62"/>
                  <a:pt x="574" y="59"/>
                </a:cubicBezTo>
                <a:cubicBezTo>
                  <a:pt x="574" y="56"/>
                  <a:pt x="574" y="54"/>
                  <a:pt x="575" y="52"/>
                </a:cubicBezTo>
                <a:cubicBezTo>
                  <a:pt x="576" y="50"/>
                  <a:pt x="577" y="49"/>
                  <a:pt x="580" y="48"/>
                </a:cubicBezTo>
                <a:cubicBezTo>
                  <a:pt x="598" y="42"/>
                  <a:pt x="616" y="36"/>
                  <a:pt x="634" y="31"/>
                </a:cubicBezTo>
                <a:cubicBezTo>
                  <a:pt x="639" y="30"/>
                  <a:pt x="644" y="33"/>
                  <a:pt x="645" y="37"/>
                </a:cubicBezTo>
                <a:cubicBezTo>
                  <a:pt x="645" y="39"/>
                  <a:pt x="645" y="41"/>
                  <a:pt x="644" y="43"/>
                </a:cubicBezTo>
                <a:cubicBezTo>
                  <a:pt x="643" y="45"/>
                  <a:pt x="641" y="47"/>
                  <a:pt x="639" y="47"/>
                </a:cubicBezTo>
                <a:cubicBezTo>
                  <a:pt x="621" y="52"/>
                  <a:pt x="603" y="58"/>
                  <a:pt x="585" y="64"/>
                </a:cubicBezTo>
                <a:cubicBezTo>
                  <a:pt x="584" y="64"/>
                  <a:pt x="583" y="64"/>
                  <a:pt x="582" y="64"/>
                </a:cubicBezTo>
                <a:close/>
                <a:moveTo>
                  <a:pt x="664" y="41"/>
                </a:moveTo>
                <a:cubicBezTo>
                  <a:pt x="660" y="41"/>
                  <a:pt x="657" y="38"/>
                  <a:pt x="656" y="34"/>
                </a:cubicBezTo>
                <a:cubicBezTo>
                  <a:pt x="655" y="32"/>
                  <a:pt x="656" y="30"/>
                  <a:pt x="657" y="28"/>
                </a:cubicBezTo>
                <a:cubicBezTo>
                  <a:pt x="658" y="26"/>
                  <a:pt x="660" y="25"/>
                  <a:pt x="662" y="24"/>
                </a:cubicBezTo>
                <a:cubicBezTo>
                  <a:pt x="662" y="24"/>
                  <a:pt x="662" y="24"/>
                  <a:pt x="662" y="24"/>
                </a:cubicBezTo>
                <a:cubicBezTo>
                  <a:pt x="663" y="24"/>
                  <a:pt x="663" y="24"/>
                  <a:pt x="664" y="24"/>
                </a:cubicBezTo>
                <a:cubicBezTo>
                  <a:pt x="668" y="24"/>
                  <a:pt x="671" y="26"/>
                  <a:pt x="672" y="30"/>
                </a:cubicBezTo>
                <a:cubicBezTo>
                  <a:pt x="673" y="33"/>
                  <a:pt x="672" y="35"/>
                  <a:pt x="671" y="37"/>
                </a:cubicBezTo>
                <a:cubicBezTo>
                  <a:pt x="670" y="39"/>
                  <a:pt x="668" y="40"/>
                  <a:pt x="666" y="41"/>
                </a:cubicBezTo>
                <a:cubicBezTo>
                  <a:pt x="665" y="41"/>
                  <a:pt x="665" y="41"/>
                  <a:pt x="664" y="41"/>
                </a:cubicBezTo>
                <a:close/>
                <a:moveTo>
                  <a:pt x="692" y="35"/>
                </a:moveTo>
                <a:cubicBezTo>
                  <a:pt x="688" y="35"/>
                  <a:pt x="684" y="32"/>
                  <a:pt x="683" y="28"/>
                </a:cubicBezTo>
                <a:cubicBezTo>
                  <a:pt x="683" y="26"/>
                  <a:pt x="683" y="23"/>
                  <a:pt x="685" y="22"/>
                </a:cubicBezTo>
                <a:cubicBezTo>
                  <a:pt x="686" y="20"/>
                  <a:pt x="688" y="18"/>
                  <a:pt x="690" y="18"/>
                </a:cubicBezTo>
                <a:cubicBezTo>
                  <a:pt x="709" y="14"/>
                  <a:pt x="728" y="11"/>
                  <a:pt x="746" y="9"/>
                </a:cubicBezTo>
                <a:cubicBezTo>
                  <a:pt x="799" y="2"/>
                  <a:pt x="853" y="0"/>
                  <a:pt x="907" y="3"/>
                </a:cubicBezTo>
                <a:cubicBezTo>
                  <a:pt x="910" y="3"/>
                  <a:pt x="914" y="3"/>
                  <a:pt x="917" y="3"/>
                </a:cubicBezTo>
                <a:cubicBezTo>
                  <a:pt x="922" y="4"/>
                  <a:pt x="926" y="8"/>
                  <a:pt x="925" y="12"/>
                </a:cubicBezTo>
                <a:cubicBezTo>
                  <a:pt x="925" y="17"/>
                  <a:pt x="921" y="21"/>
                  <a:pt x="916" y="20"/>
                </a:cubicBezTo>
                <a:cubicBezTo>
                  <a:pt x="913" y="20"/>
                  <a:pt x="910" y="20"/>
                  <a:pt x="906" y="20"/>
                </a:cubicBezTo>
                <a:cubicBezTo>
                  <a:pt x="890" y="19"/>
                  <a:pt x="874" y="18"/>
                  <a:pt x="858" y="18"/>
                </a:cubicBezTo>
                <a:cubicBezTo>
                  <a:pt x="821" y="18"/>
                  <a:pt x="785" y="21"/>
                  <a:pt x="749" y="25"/>
                </a:cubicBezTo>
                <a:cubicBezTo>
                  <a:pt x="749" y="25"/>
                  <a:pt x="749" y="25"/>
                  <a:pt x="749" y="25"/>
                </a:cubicBezTo>
                <a:cubicBezTo>
                  <a:pt x="730" y="28"/>
                  <a:pt x="711" y="31"/>
                  <a:pt x="693" y="35"/>
                </a:cubicBezTo>
                <a:cubicBezTo>
                  <a:pt x="693" y="35"/>
                  <a:pt x="692" y="35"/>
                  <a:pt x="692" y="35"/>
                </a:cubicBezTo>
                <a:close/>
                <a:moveTo>
                  <a:pt x="945" y="23"/>
                </a:moveTo>
                <a:cubicBezTo>
                  <a:pt x="945" y="23"/>
                  <a:pt x="944" y="23"/>
                  <a:pt x="944" y="23"/>
                </a:cubicBezTo>
                <a:cubicBezTo>
                  <a:pt x="942" y="22"/>
                  <a:pt x="940" y="21"/>
                  <a:pt x="938" y="20"/>
                </a:cubicBezTo>
                <a:cubicBezTo>
                  <a:pt x="937" y="18"/>
                  <a:pt x="936" y="16"/>
                  <a:pt x="937" y="13"/>
                </a:cubicBezTo>
                <a:cubicBezTo>
                  <a:pt x="937" y="9"/>
                  <a:pt x="941" y="5"/>
                  <a:pt x="946" y="6"/>
                </a:cubicBezTo>
                <a:cubicBezTo>
                  <a:pt x="946" y="6"/>
                  <a:pt x="946" y="6"/>
                  <a:pt x="946" y="6"/>
                </a:cubicBezTo>
                <a:cubicBezTo>
                  <a:pt x="950" y="6"/>
                  <a:pt x="954" y="10"/>
                  <a:pt x="953" y="15"/>
                </a:cubicBezTo>
                <a:cubicBezTo>
                  <a:pt x="953" y="19"/>
                  <a:pt x="949" y="23"/>
                  <a:pt x="945" y="23"/>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 name="Freeform 11">
            <a:extLst>
              <a:ext uri="{FF2B5EF4-FFF2-40B4-BE49-F238E27FC236}">
                <a16:creationId xmlns:a16="http://schemas.microsoft.com/office/drawing/2014/main" id="{AD8F959F-211E-4D26-996F-1F73BF8C7298}"/>
              </a:ext>
            </a:extLst>
          </p:cNvPr>
          <p:cNvSpPr>
            <a:spLocks noEditPoints="1"/>
          </p:cNvSpPr>
          <p:nvPr/>
        </p:nvSpPr>
        <p:spPr bwMode="auto">
          <a:xfrm>
            <a:off x="4789658" y="2121071"/>
            <a:ext cx="2614272" cy="2614272"/>
          </a:xfrm>
          <a:custGeom>
            <a:avLst/>
            <a:gdLst>
              <a:gd name="T0" fmla="*/ 598 w 1645"/>
              <a:gd name="T1" fmla="*/ 1611 h 1645"/>
              <a:gd name="T2" fmla="*/ 820 w 1645"/>
              <a:gd name="T3" fmla="*/ 1637 h 1645"/>
              <a:gd name="T4" fmla="*/ 840 w 1645"/>
              <a:gd name="T5" fmla="*/ 1628 h 1645"/>
              <a:gd name="T6" fmla="*/ 978 w 1645"/>
              <a:gd name="T7" fmla="*/ 1613 h 1645"/>
              <a:gd name="T8" fmla="*/ 982 w 1645"/>
              <a:gd name="T9" fmla="*/ 1629 h 1645"/>
              <a:gd name="T10" fmla="*/ 581 w 1645"/>
              <a:gd name="T11" fmla="*/ 1591 h 1645"/>
              <a:gd name="T12" fmla="*/ 548 w 1645"/>
              <a:gd name="T13" fmla="*/ 1598 h 1645"/>
              <a:gd name="T14" fmla="*/ 466 w 1645"/>
              <a:gd name="T15" fmla="*/ 1545 h 1645"/>
              <a:gd name="T16" fmla="*/ 1092 w 1645"/>
              <a:gd name="T17" fmla="*/ 1590 h 1645"/>
              <a:gd name="T18" fmla="*/ 1100 w 1645"/>
              <a:gd name="T19" fmla="*/ 1596 h 1645"/>
              <a:gd name="T20" fmla="*/ 1304 w 1645"/>
              <a:gd name="T21" fmla="*/ 1469 h 1645"/>
              <a:gd name="T22" fmla="*/ 342 w 1645"/>
              <a:gd name="T23" fmla="*/ 1488 h 1645"/>
              <a:gd name="T24" fmla="*/ 342 w 1645"/>
              <a:gd name="T25" fmla="*/ 1488 h 1645"/>
              <a:gd name="T26" fmla="*/ 166 w 1645"/>
              <a:gd name="T27" fmla="*/ 1318 h 1645"/>
              <a:gd name="T28" fmla="*/ 253 w 1645"/>
              <a:gd name="T29" fmla="*/ 1392 h 1645"/>
              <a:gd name="T30" fmla="*/ 1326 w 1645"/>
              <a:gd name="T31" fmla="*/ 1452 h 1645"/>
              <a:gd name="T32" fmla="*/ 1347 w 1645"/>
              <a:gd name="T33" fmla="*/ 1434 h 1645"/>
              <a:gd name="T34" fmla="*/ 1358 w 1645"/>
              <a:gd name="T35" fmla="*/ 1447 h 1645"/>
              <a:gd name="T36" fmla="*/ 163 w 1645"/>
              <a:gd name="T37" fmla="*/ 1285 h 1645"/>
              <a:gd name="T38" fmla="*/ 42 w 1645"/>
              <a:gd name="T39" fmla="*/ 1081 h 1645"/>
              <a:gd name="T40" fmla="*/ 141 w 1645"/>
              <a:gd name="T41" fmla="*/ 1275 h 1645"/>
              <a:gd name="T42" fmla="*/ 1508 w 1645"/>
              <a:gd name="T43" fmla="*/ 1270 h 1645"/>
              <a:gd name="T44" fmla="*/ 1597 w 1645"/>
              <a:gd name="T45" fmla="*/ 1043 h 1645"/>
              <a:gd name="T46" fmla="*/ 1530 w 1645"/>
              <a:gd name="T47" fmla="*/ 1242 h 1645"/>
              <a:gd name="T48" fmla="*/ 49 w 1645"/>
              <a:gd name="T49" fmla="*/ 1056 h 1645"/>
              <a:gd name="T50" fmla="*/ 1 w 1645"/>
              <a:gd name="T51" fmla="*/ 818 h 1645"/>
              <a:gd name="T52" fmla="*/ 25 w 1645"/>
              <a:gd name="T53" fmla="*/ 929 h 1645"/>
              <a:gd name="T54" fmla="*/ 1604 w 1645"/>
              <a:gd name="T55" fmla="*/ 1016 h 1645"/>
              <a:gd name="T56" fmla="*/ 1619 w 1645"/>
              <a:gd name="T57" fmla="*/ 940 h 1645"/>
              <a:gd name="T58" fmla="*/ 1645 w 1645"/>
              <a:gd name="T59" fmla="*/ 823 h 1645"/>
              <a:gd name="T60" fmla="*/ 3 w 1645"/>
              <a:gd name="T61" fmla="*/ 795 h 1645"/>
              <a:gd name="T62" fmla="*/ 11 w 1645"/>
              <a:gd name="T63" fmla="*/ 769 h 1645"/>
              <a:gd name="T64" fmla="*/ 46 w 1645"/>
              <a:gd name="T65" fmla="*/ 554 h 1645"/>
              <a:gd name="T66" fmla="*/ 1634 w 1645"/>
              <a:gd name="T67" fmla="*/ 763 h 1645"/>
              <a:gd name="T68" fmla="*/ 1642 w 1645"/>
              <a:gd name="T69" fmla="*/ 754 h 1645"/>
              <a:gd name="T70" fmla="*/ 1611 w 1645"/>
              <a:gd name="T71" fmla="*/ 620 h 1645"/>
              <a:gd name="T72" fmla="*/ 1547 w 1645"/>
              <a:gd name="T73" fmla="*/ 472 h 1645"/>
              <a:gd name="T74" fmla="*/ 1592 w 1645"/>
              <a:gd name="T75" fmla="*/ 566 h 1645"/>
              <a:gd name="T76" fmla="*/ 72 w 1645"/>
              <a:gd name="T77" fmla="*/ 533 h 1645"/>
              <a:gd name="T78" fmla="*/ 96 w 1645"/>
              <a:gd name="T79" fmla="*/ 438 h 1645"/>
              <a:gd name="T80" fmla="*/ 82 w 1645"/>
              <a:gd name="T81" fmla="*/ 507 h 1645"/>
              <a:gd name="T82" fmla="*/ 1546 w 1645"/>
              <a:gd name="T83" fmla="*/ 451 h 1645"/>
              <a:gd name="T84" fmla="*/ 1397 w 1645"/>
              <a:gd name="T85" fmla="*/ 246 h 1645"/>
              <a:gd name="T86" fmla="*/ 198 w 1645"/>
              <a:gd name="T87" fmla="*/ 310 h 1645"/>
              <a:gd name="T88" fmla="*/ 198 w 1645"/>
              <a:gd name="T89" fmla="*/ 310 h 1645"/>
              <a:gd name="T90" fmla="*/ 370 w 1645"/>
              <a:gd name="T91" fmla="*/ 137 h 1645"/>
              <a:gd name="T92" fmla="*/ 223 w 1645"/>
              <a:gd name="T93" fmla="*/ 286 h 1645"/>
              <a:gd name="T94" fmla="*/ 1391 w 1645"/>
              <a:gd name="T95" fmla="*/ 232 h 1645"/>
              <a:gd name="T96" fmla="*/ 1180 w 1645"/>
              <a:gd name="T97" fmla="*/ 99 h 1645"/>
              <a:gd name="T98" fmla="*/ 1361 w 1645"/>
              <a:gd name="T99" fmla="*/ 222 h 1645"/>
              <a:gd name="T100" fmla="*/ 398 w 1645"/>
              <a:gd name="T101" fmla="*/ 137 h 1645"/>
              <a:gd name="T102" fmla="*/ 614 w 1645"/>
              <a:gd name="T103" fmla="*/ 28 h 1645"/>
              <a:gd name="T104" fmla="*/ 423 w 1645"/>
              <a:gd name="T105" fmla="*/ 123 h 1645"/>
              <a:gd name="T106" fmla="*/ 1163 w 1645"/>
              <a:gd name="T107" fmla="*/ 92 h 1645"/>
              <a:gd name="T108" fmla="*/ 928 w 1645"/>
              <a:gd name="T109" fmla="*/ 16 h 1645"/>
              <a:gd name="T110" fmla="*/ 635 w 1645"/>
              <a:gd name="T111" fmla="*/ 31 h 1645"/>
              <a:gd name="T112" fmla="*/ 664 w 1645"/>
              <a:gd name="T113" fmla="*/ 19 h 1645"/>
              <a:gd name="T114" fmla="*/ 767 w 1645"/>
              <a:gd name="T115" fmla="*/ 20 h 1645"/>
              <a:gd name="T116" fmla="*/ 899 w 1645"/>
              <a:gd name="T117" fmla="*/ 13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5" h="1645">
                <a:moveTo>
                  <a:pt x="812" y="1645"/>
                </a:moveTo>
                <a:cubicBezTo>
                  <a:pt x="812" y="1645"/>
                  <a:pt x="812" y="1645"/>
                  <a:pt x="812" y="1645"/>
                </a:cubicBezTo>
                <a:cubicBezTo>
                  <a:pt x="782" y="1645"/>
                  <a:pt x="752" y="1643"/>
                  <a:pt x="722" y="1639"/>
                </a:cubicBezTo>
                <a:cubicBezTo>
                  <a:pt x="721" y="1639"/>
                  <a:pt x="721" y="1639"/>
                  <a:pt x="721" y="1639"/>
                </a:cubicBezTo>
                <a:cubicBezTo>
                  <a:pt x="719" y="1639"/>
                  <a:pt x="717" y="1638"/>
                  <a:pt x="715" y="1638"/>
                </a:cubicBezTo>
                <a:cubicBezTo>
                  <a:pt x="677" y="1633"/>
                  <a:pt x="640" y="1625"/>
                  <a:pt x="603" y="1615"/>
                </a:cubicBezTo>
                <a:cubicBezTo>
                  <a:pt x="601" y="1614"/>
                  <a:pt x="599" y="1613"/>
                  <a:pt x="598" y="1611"/>
                </a:cubicBezTo>
                <a:cubicBezTo>
                  <a:pt x="597" y="1609"/>
                  <a:pt x="596" y="1607"/>
                  <a:pt x="597" y="1605"/>
                </a:cubicBezTo>
                <a:cubicBezTo>
                  <a:pt x="598" y="1600"/>
                  <a:pt x="603" y="1597"/>
                  <a:pt x="607" y="1599"/>
                </a:cubicBezTo>
                <a:cubicBezTo>
                  <a:pt x="643" y="1609"/>
                  <a:pt x="680" y="1616"/>
                  <a:pt x="717" y="1621"/>
                </a:cubicBezTo>
                <a:cubicBezTo>
                  <a:pt x="719" y="1622"/>
                  <a:pt x="722" y="1622"/>
                  <a:pt x="724" y="1622"/>
                </a:cubicBezTo>
                <a:cubicBezTo>
                  <a:pt x="753" y="1626"/>
                  <a:pt x="783" y="1628"/>
                  <a:pt x="812" y="1628"/>
                </a:cubicBezTo>
                <a:cubicBezTo>
                  <a:pt x="814" y="1628"/>
                  <a:pt x="816" y="1629"/>
                  <a:pt x="818" y="1631"/>
                </a:cubicBezTo>
                <a:cubicBezTo>
                  <a:pt x="819" y="1632"/>
                  <a:pt x="820" y="1634"/>
                  <a:pt x="820" y="1637"/>
                </a:cubicBezTo>
                <a:cubicBezTo>
                  <a:pt x="820" y="1641"/>
                  <a:pt x="816" y="1645"/>
                  <a:pt x="812" y="1645"/>
                </a:cubicBezTo>
                <a:close/>
                <a:moveTo>
                  <a:pt x="840" y="1645"/>
                </a:moveTo>
                <a:cubicBezTo>
                  <a:pt x="840" y="1645"/>
                  <a:pt x="840" y="1645"/>
                  <a:pt x="840" y="1645"/>
                </a:cubicBezTo>
                <a:cubicBezTo>
                  <a:pt x="835" y="1645"/>
                  <a:pt x="832" y="1641"/>
                  <a:pt x="831" y="1637"/>
                </a:cubicBezTo>
                <a:cubicBezTo>
                  <a:pt x="831" y="1634"/>
                  <a:pt x="832" y="1632"/>
                  <a:pt x="834" y="1631"/>
                </a:cubicBezTo>
                <a:cubicBezTo>
                  <a:pt x="835" y="1629"/>
                  <a:pt x="838" y="1628"/>
                  <a:pt x="840" y="1628"/>
                </a:cubicBezTo>
                <a:cubicBezTo>
                  <a:pt x="840" y="1628"/>
                  <a:pt x="840" y="1628"/>
                  <a:pt x="840" y="1628"/>
                </a:cubicBezTo>
                <a:cubicBezTo>
                  <a:pt x="845" y="1628"/>
                  <a:pt x="848" y="1632"/>
                  <a:pt x="848" y="1636"/>
                </a:cubicBezTo>
                <a:cubicBezTo>
                  <a:pt x="849" y="1641"/>
                  <a:pt x="845" y="1645"/>
                  <a:pt x="840" y="1645"/>
                </a:cubicBezTo>
                <a:close/>
                <a:moveTo>
                  <a:pt x="868" y="1644"/>
                </a:moveTo>
                <a:cubicBezTo>
                  <a:pt x="864" y="1644"/>
                  <a:pt x="860" y="1640"/>
                  <a:pt x="860" y="1636"/>
                </a:cubicBezTo>
                <a:cubicBezTo>
                  <a:pt x="860" y="1634"/>
                  <a:pt x="860" y="1631"/>
                  <a:pt x="862" y="1630"/>
                </a:cubicBezTo>
                <a:cubicBezTo>
                  <a:pt x="863" y="1628"/>
                  <a:pt x="865" y="1627"/>
                  <a:pt x="868" y="1627"/>
                </a:cubicBezTo>
                <a:cubicBezTo>
                  <a:pt x="905" y="1625"/>
                  <a:pt x="942" y="1620"/>
                  <a:pt x="978" y="1613"/>
                </a:cubicBezTo>
                <a:cubicBezTo>
                  <a:pt x="978" y="1613"/>
                  <a:pt x="979" y="1613"/>
                  <a:pt x="979" y="1613"/>
                </a:cubicBezTo>
                <a:cubicBezTo>
                  <a:pt x="997" y="1609"/>
                  <a:pt x="1015" y="1605"/>
                  <a:pt x="1033" y="1600"/>
                </a:cubicBezTo>
                <a:cubicBezTo>
                  <a:pt x="1045" y="1597"/>
                  <a:pt x="1058" y="1593"/>
                  <a:pt x="1071" y="1589"/>
                </a:cubicBezTo>
                <a:cubicBezTo>
                  <a:pt x="1075" y="1587"/>
                  <a:pt x="1080" y="1590"/>
                  <a:pt x="1081" y="1594"/>
                </a:cubicBezTo>
                <a:cubicBezTo>
                  <a:pt x="1083" y="1599"/>
                  <a:pt x="1080" y="1603"/>
                  <a:pt x="1076" y="1605"/>
                </a:cubicBezTo>
                <a:cubicBezTo>
                  <a:pt x="1063" y="1609"/>
                  <a:pt x="1050" y="1613"/>
                  <a:pt x="1037" y="1616"/>
                </a:cubicBezTo>
                <a:cubicBezTo>
                  <a:pt x="1019" y="1621"/>
                  <a:pt x="1000" y="1626"/>
                  <a:pt x="982" y="1629"/>
                </a:cubicBezTo>
                <a:cubicBezTo>
                  <a:pt x="945" y="1637"/>
                  <a:pt x="907" y="1642"/>
                  <a:pt x="869" y="1644"/>
                </a:cubicBezTo>
                <a:cubicBezTo>
                  <a:pt x="869" y="1644"/>
                  <a:pt x="868" y="1644"/>
                  <a:pt x="868" y="1644"/>
                </a:cubicBezTo>
                <a:close/>
                <a:moveTo>
                  <a:pt x="578" y="1607"/>
                </a:moveTo>
                <a:cubicBezTo>
                  <a:pt x="577" y="1607"/>
                  <a:pt x="576" y="1607"/>
                  <a:pt x="575" y="1607"/>
                </a:cubicBezTo>
                <a:cubicBezTo>
                  <a:pt x="573" y="1606"/>
                  <a:pt x="571" y="1605"/>
                  <a:pt x="570" y="1603"/>
                </a:cubicBezTo>
                <a:cubicBezTo>
                  <a:pt x="569" y="1601"/>
                  <a:pt x="569" y="1598"/>
                  <a:pt x="570" y="1596"/>
                </a:cubicBezTo>
                <a:cubicBezTo>
                  <a:pt x="571" y="1592"/>
                  <a:pt x="576" y="1589"/>
                  <a:pt x="581" y="1591"/>
                </a:cubicBezTo>
                <a:cubicBezTo>
                  <a:pt x="582" y="1591"/>
                  <a:pt x="582" y="1591"/>
                  <a:pt x="582" y="1591"/>
                </a:cubicBezTo>
                <a:cubicBezTo>
                  <a:pt x="582" y="1591"/>
                  <a:pt x="582" y="1591"/>
                  <a:pt x="582" y="1591"/>
                </a:cubicBezTo>
                <a:cubicBezTo>
                  <a:pt x="583" y="1592"/>
                  <a:pt x="585" y="1593"/>
                  <a:pt x="586" y="1595"/>
                </a:cubicBezTo>
                <a:cubicBezTo>
                  <a:pt x="587" y="1597"/>
                  <a:pt x="587" y="1599"/>
                  <a:pt x="586" y="1601"/>
                </a:cubicBezTo>
                <a:cubicBezTo>
                  <a:pt x="585" y="1605"/>
                  <a:pt x="582" y="1607"/>
                  <a:pt x="578" y="1607"/>
                </a:cubicBezTo>
                <a:close/>
                <a:moveTo>
                  <a:pt x="551" y="1598"/>
                </a:moveTo>
                <a:cubicBezTo>
                  <a:pt x="550" y="1598"/>
                  <a:pt x="549" y="1598"/>
                  <a:pt x="548" y="1598"/>
                </a:cubicBezTo>
                <a:cubicBezTo>
                  <a:pt x="518" y="1587"/>
                  <a:pt x="488" y="1574"/>
                  <a:pt x="459" y="1560"/>
                </a:cubicBezTo>
                <a:cubicBezTo>
                  <a:pt x="446" y="1554"/>
                  <a:pt x="434" y="1547"/>
                  <a:pt x="422" y="1540"/>
                </a:cubicBezTo>
                <a:cubicBezTo>
                  <a:pt x="401" y="1529"/>
                  <a:pt x="380" y="1516"/>
                  <a:pt x="360" y="1502"/>
                </a:cubicBezTo>
                <a:cubicBezTo>
                  <a:pt x="356" y="1500"/>
                  <a:pt x="355" y="1495"/>
                  <a:pt x="358" y="1491"/>
                </a:cubicBezTo>
                <a:cubicBezTo>
                  <a:pt x="361" y="1487"/>
                  <a:pt x="366" y="1486"/>
                  <a:pt x="370" y="1488"/>
                </a:cubicBezTo>
                <a:cubicBezTo>
                  <a:pt x="389" y="1502"/>
                  <a:pt x="410" y="1514"/>
                  <a:pt x="430" y="1526"/>
                </a:cubicBezTo>
                <a:cubicBezTo>
                  <a:pt x="442" y="1532"/>
                  <a:pt x="454" y="1539"/>
                  <a:pt x="466" y="1545"/>
                </a:cubicBezTo>
                <a:cubicBezTo>
                  <a:pt x="466" y="1545"/>
                  <a:pt x="466" y="1545"/>
                  <a:pt x="466" y="1545"/>
                </a:cubicBezTo>
                <a:cubicBezTo>
                  <a:pt x="495" y="1559"/>
                  <a:pt x="524" y="1571"/>
                  <a:pt x="554" y="1582"/>
                </a:cubicBezTo>
                <a:cubicBezTo>
                  <a:pt x="558" y="1583"/>
                  <a:pt x="561" y="1588"/>
                  <a:pt x="559" y="1593"/>
                </a:cubicBezTo>
                <a:cubicBezTo>
                  <a:pt x="558" y="1596"/>
                  <a:pt x="555" y="1598"/>
                  <a:pt x="551" y="1598"/>
                </a:cubicBezTo>
                <a:close/>
                <a:moveTo>
                  <a:pt x="1100" y="1596"/>
                </a:moveTo>
                <a:cubicBezTo>
                  <a:pt x="1100" y="1596"/>
                  <a:pt x="1100" y="1596"/>
                  <a:pt x="1100" y="1596"/>
                </a:cubicBezTo>
                <a:cubicBezTo>
                  <a:pt x="1097" y="1596"/>
                  <a:pt x="1093" y="1594"/>
                  <a:pt x="1092" y="1590"/>
                </a:cubicBezTo>
                <a:cubicBezTo>
                  <a:pt x="1091" y="1588"/>
                  <a:pt x="1091" y="1586"/>
                  <a:pt x="1092" y="1584"/>
                </a:cubicBezTo>
                <a:cubicBezTo>
                  <a:pt x="1093" y="1582"/>
                  <a:pt x="1095" y="1580"/>
                  <a:pt x="1097" y="1580"/>
                </a:cubicBezTo>
                <a:cubicBezTo>
                  <a:pt x="1098" y="1580"/>
                  <a:pt x="1098" y="1580"/>
                  <a:pt x="1098" y="1580"/>
                </a:cubicBezTo>
                <a:cubicBezTo>
                  <a:pt x="1098" y="1580"/>
                  <a:pt x="1098" y="1580"/>
                  <a:pt x="1098" y="1580"/>
                </a:cubicBezTo>
                <a:cubicBezTo>
                  <a:pt x="1102" y="1578"/>
                  <a:pt x="1107" y="1581"/>
                  <a:pt x="1108" y="1585"/>
                </a:cubicBezTo>
                <a:cubicBezTo>
                  <a:pt x="1110" y="1589"/>
                  <a:pt x="1107" y="1594"/>
                  <a:pt x="1103" y="1596"/>
                </a:cubicBezTo>
                <a:cubicBezTo>
                  <a:pt x="1102" y="1596"/>
                  <a:pt x="1101" y="1596"/>
                  <a:pt x="1100" y="1596"/>
                </a:cubicBezTo>
                <a:close/>
                <a:moveTo>
                  <a:pt x="1127" y="1586"/>
                </a:moveTo>
                <a:cubicBezTo>
                  <a:pt x="1123" y="1586"/>
                  <a:pt x="1120" y="1584"/>
                  <a:pt x="1119" y="1581"/>
                </a:cubicBezTo>
                <a:cubicBezTo>
                  <a:pt x="1118" y="1579"/>
                  <a:pt x="1118" y="1576"/>
                  <a:pt x="1119" y="1574"/>
                </a:cubicBezTo>
                <a:cubicBezTo>
                  <a:pt x="1120" y="1572"/>
                  <a:pt x="1121" y="1570"/>
                  <a:pt x="1123" y="1570"/>
                </a:cubicBezTo>
                <a:cubicBezTo>
                  <a:pt x="1158" y="1556"/>
                  <a:pt x="1192" y="1539"/>
                  <a:pt x="1224" y="1521"/>
                </a:cubicBezTo>
                <a:cubicBezTo>
                  <a:pt x="1224" y="1521"/>
                  <a:pt x="1224" y="1521"/>
                  <a:pt x="1224" y="1521"/>
                </a:cubicBezTo>
                <a:cubicBezTo>
                  <a:pt x="1252" y="1505"/>
                  <a:pt x="1278" y="1488"/>
                  <a:pt x="1304" y="1469"/>
                </a:cubicBezTo>
                <a:cubicBezTo>
                  <a:pt x="1307" y="1466"/>
                  <a:pt x="1313" y="1467"/>
                  <a:pt x="1316" y="1471"/>
                </a:cubicBezTo>
                <a:cubicBezTo>
                  <a:pt x="1318" y="1474"/>
                  <a:pt x="1318" y="1480"/>
                  <a:pt x="1314" y="1482"/>
                </a:cubicBezTo>
                <a:cubicBezTo>
                  <a:pt x="1288" y="1502"/>
                  <a:pt x="1261" y="1520"/>
                  <a:pt x="1233" y="1536"/>
                </a:cubicBezTo>
                <a:cubicBezTo>
                  <a:pt x="1200" y="1554"/>
                  <a:pt x="1165" y="1571"/>
                  <a:pt x="1130" y="1585"/>
                </a:cubicBezTo>
                <a:cubicBezTo>
                  <a:pt x="1130" y="1585"/>
                  <a:pt x="1130" y="1585"/>
                  <a:pt x="1130" y="1585"/>
                </a:cubicBezTo>
                <a:cubicBezTo>
                  <a:pt x="1129" y="1586"/>
                  <a:pt x="1128" y="1586"/>
                  <a:pt x="1127" y="1586"/>
                </a:cubicBezTo>
                <a:close/>
                <a:moveTo>
                  <a:pt x="342" y="1488"/>
                </a:moveTo>
                <a:cubicBezTo>
                  <a:pt x="340" y="1488"/>
                  <a:pt x="338" y="1487"/>
                  <a:pt x="337" y="1486"/>
                </a:cubicBezTo>
                <a:cubicBezTo>
                  <a:pt x="337" y="1486"/>
                  <a:pt x="337" y="1486"/>
                  <a:pt x="337" y="1486"/>
                </a:cubicBezTo>
                <a:cubicBezTo>
                  <a:pt x="335" y="1485"/>
                  <a:pt x="334" y="1483"/>
                  <a:pt x="333" y="1480"/>
                </a:cubicBezTo>
                <a:cubicBezTo>
                  <a:pt x="333" y="1478"/>
                  <a:pt x="334" y="1476"/>
                  <a:pt x="335" y="1474"/>
                </a:cubicBezTo>
                <a:cubicBezTo>
                  <a:pt x="338" y="1470"/>
                  <a:pt x="343" y="1470"/>
                  <a:pt x="347" y="1472"/>
                </a:cubicBezTo>
                <a:cubicBezTo>
                  <a:pt x="351" y="1475"/>
                  <a:pt x="351" y="1480"/>
                  <a:pt x="349" y="1484"/>
                </a:cubicBezTo>
                <a:cubicBezTo>
                  <a:pt x="347" y="1486"/>
                  <a:pt x="345" y="1488"/>
                  <a:pt x="342" y="1488"/>
                </a:cubicBezTo>
                <a:close/>
                <a:moveTo>
                  <a:pt x="319" y="1471"/>
                </a:moveTo>
                <a:cubicBezTo>
                  <a:pt x="317" y="1471"/>
                  <a:pt x="316" y="1470"/>
                  <a:pt x="314" y="1469"/>
                </a:cubicBezTo>
                <a:cubicBezTo>
                  <a:pt x="289" y="1449"/>
                  <a:pt x="264" y="1427"/>
                  <a:pt x="242" y="1404"/>
                </a:cubicBezTo>
                <a:cubicBezTo>
                  <a:pt x="241" y="1404"/>
                  <a:pt x="241" y="1404"/>
                  <a:pt x="241" y="1404"/>
                </a:cubicBezTo>
                <a:cubicBezTo>
                  <a:pt x="241" y="1404"/>
                  <a:pt x="241" y="1404"/>
                  <a:pt x="241" y="1404"/>
                </a:cubicBezTo>
                <a:cubicBezTo>
                  <a:pt x="220" y="1383"/>
                  <a:pt x="199" y="1360"/>
                  <a:pt x="180" y="1336"/>
                </a:cubicBezTo>
                <a:cubicBezTo>
                  <a:pt x="176" y="1330"/>
                  <a:pt x="171" y="1324"/>
                  <a:pt x="166" y="1318"/>
                </a:cubicBezTo>
                <a:cubicBezTo>
                  <a:pt x="166" y="1318"/>
                  <a:pt x="166" y="1318"/>
                  <a:pt x="166" y="1318"/>
                </a:cubicBezTo>
                <a:cubicBezTo>
                  <a:pt x="165" y="1316"/>
                  <a:pt x="164" y="1314"/>
                  <a:pt x="165" y="1312"/>
                </a:cubicBezTo>
                <a:cubicBezTo>
                  <a:pt x="165" y="1310"/>
                  <a:pt x="166" y="1308"/>
                  <a:pt x="168" y="1306"/>
                </a:cubicBezTo>
                <a:cubicBezTo>
                  <a:pt x="172" y="1304"/>
                  <a:pt x="177" y="1304"/>
                  <a:pt x="180" y="1308"/>
                </a:cubicBezTo>
                <a:cubicBezTo>
                  <a:pt x="184" y="1314"/>
                  <a:pt x="189" y="1320"/>
                  <a:pt x="194" y="1325"/>
                </a:cubicBezTo>
                <a:cubicBezTo>
                  <a:pt x="212" y="1349"/>
                  <a:pt x="232" y="1371"/>
                  <a:pt x="253" y="1392"/>
                </a:cubicBezTo>
                <a:cubicBezTo>
                  <a:pt x="253" y="1392"/>
                  <a:pt x="253" y="1392"/>
                  <a:pt x="253" y="1392"/>
                </a:cubicBezTo>
                <a:cubicBezTo>
                  <a:pt x="276" y="1415"/>
                  <a:pt x="300" y="1436"/>
                  <a:pt x="325" y="1455"/>
                </a:cubicBezTo>
                <a:cubicBezTo>
                  <a:pt x="328" y="1458"/>
                  <a:pt x="329" y="1464"/>
                  <a:pt x="326" y="1467"/>
                </a:cubicBezTo>
                <a:cubicBezTo>
                  <a:pt x="324" y="1469"/>
                  <a:pt x="322" y="1471"/>
                  <a:pt x="319" y="1471"/>
                </a:cubicBezTo>
                <a:close/>
                <a:moveTo>
                  <a:pt x="1331" y="1467"/>
                </a:moveTo>
                <a:cubicBezTo>
                  <a:pt x="1329" y="1467"/>
                  <a:pt x="1326" y="1466"/>
                  <a:pt x="1324" y="1464"/>
                </a:cubicBezTo>
                <a:cubicBezTo>
                  <a:pt x="1323" y="1462"/>
                  <a:pt x="1322" y="1460"/>
                  <a:pt x="1323" y="1457"/>
                </a:cubicBezTo>
                <a:cubicBezTo>
                  <a:pt x="1323" y="1455"/>
                  <a:pt x="1324" y="1453"/>
                  <a:pt x="1326" y="1452"/>
                </a:cubicBezTo>
                <a:cubicBezTo>
                  <a:pt x="1329" y="1449"/>
                  <a:pt x="1335" y="1449"/>
                  <a:pt x="1338" y="1453"/>
                </a:cubicBezTo>
                <a:cubicBezTo>
                  <a:pt x="1341" y="1457"/>
                  <a:pt x="1340" y="1462"/>
                  <a:pt x="1336" y="1465"/>
                </a:cubicBezTo>
                <a:cubicBezTo>
                  <a:pt x="1335" y="1466"/>
                  <a:pt x="1333" y="1467"/>
                  <a:pt x="1331" y="1467"/>
                </a:cubicBezTo>
                <a:close/>
                <a:moveTo>
                  <a:pt x="1353" y="1449"/>
                </a:moveTo>
                <a:cubicBezTo>
                  <a:pt x="1350" y="1449"/>
                  <a:pt x="1348" y="1448"/>
                  <a:pt x="1346" y="1446"/>
                </a:cubicBezTo>
                <a:cubicBezTo>
                  <a:pt x="1345" y="1444"/>
                  <a:pt x="1344" y="1442"/>
                  <a:pt x="1344" y="1440"/>
                </a:cubicBezTo>
                <a:cubicBezTo>
                  <a:pt x="1345" y="1437"/>
                  <a:pt x="1346" y="1435"/>
                  <a:pt x="1347" y="1434"/>
                </a:cubicBezTo>
                <a:cubicBezTo>
                  <a:pt x="1375" y="1410"/>
                  <a:pt x="1402" y="1383"/>
                  <a:pt x="1427" y="1355"/>
                </a:cubicBezTo>
                <a:cubicBezTo>
                  <a:pt x="1427" y="1355"/>
                  <a:pt x="1427" y="1355"/>
                  <a:pt x="1427" y="1355"/>
                </a:cubicBezTo>
                <a:cubicBezTo>
                  <a:pt x="1448" y="1331"/>
                  <a:pt x="1467" y="1306"/>
                  <a:pt x="1485" y="1280"/>
                </a:cubicBezTo>
                <a:cubicBezTo>
                  <a:pt x="1488" y="1276"/>
                  <a:pt x="1493" y="1275"/>
                  <a:pt x="1497" y="1278"/>
                </a:cubicBezTo>
                <a:cubicBezTo>
                  <a:pt x="1501" y="1281"/>
                  <a:pt x="1502" y="1286"/>
                  <a:pt x="1499" y="1290"/>
                </a:cubicBezTo>
                <a:cubicBezTo>
                  <a:pt x="1481" y="1316"/>
                  <a:pt x="1461" y="1342"/>
                  <a:pt x="1440" y="1366"/>
                </a:cubicBezTo>
                <a:cubicBezTo>
                  <a:pt x="1414" y="1395"/>
                  <a:pt x="1387" y="1422"/>
                  <a:pt x="1358" y="1447"/>
                </a:cubicBezTo>
                <a:cubicBezTo>
                  <a:pt x="1357" y="1448"/>
                  <a:pt x="1355" y="1449"/>
                  <a:pt x="1353" y="1449"/>
                </a:cubicBezTo>
                <a:close/>
                <a:moveTo>
                  <a:pt x="157" y="1299"/>
                </a:moveTo>
                <a:cubicBezTo>
                  <a:pt x="154" y="1299"/>
                  <a:pt x="151" y="1297"/>
                  <a:pt x="150" y="1295"/>
                </a:cubicBezTo>
                <a:cubicBezTo>
                  <a:pt x="150" y="1295"/>
                  <a:pt x="150" y="1295"/>
                  <a:pt x="150" y="1295"/>
                </a:cubicBezTo>
                <a:cubicBezTo>
                  <a:pt x="148" y="1293"/>
                  <a:pt x="148" y="1291"/>
                  <a:pt x="148" y="1289"/>
                </a:cubicBezTo>
                <a:cubicBezTo>
                  <a:pt x="149" y="1286"/>
                  <a:pt x="150" y="1285"/>
                  <a:pt x="152" y="1283"/>
                </a:cubicBezTo>
                <a:cubicBezTo>
                  <a:pt x="155" y="1281"/>
                  <a:pt x="161" y="1282"/>
                  <a:pt x="163" y="1285"/>
                </a:cubicBezTo>
                <a:cubicBezTo>
                  <a:pt x="163" y="1285"/>
                  <a:pt x="163" y="1285"/>
                  <a:pt x="163" y="1285"/>
                </a:cubicBezTo>
                <a:cubicBezTo>
                  <a:pt x="166" y="1289"/>
                  <a:pt x="165" y="1294"/>
                  <a:pt x="161" y="1297"/>
                </a:cubicBezTo>
                <a:cubicBezTo>
                  <a:pt x="160" y="1298"/>
                  <a:pt x="158" y="1299"/>
                  <a:pt x="157" y="1299"/>
                </a:cubicBezTo>
                <a:close/>
                <a:moveTo>
                  <a:pt x="141" y="1275"/>
                </a:moveTo>
                <a:cubicBezTo>
                  <a:pt x="138" y="1275"/>
                  <a:pt x="135" y="1274"/>
                  <a:pt x="134" y="1271"/>
                </a:cubicBezTo>
                <a:cubicBezTo>
                  <a:pt x="116" y="1244"/>
                  <a:pt x="100" y="1216"/>
                  <a:pt x="86" y="1187"/>
                </a:cubicBezTo>
                <a:cubicBezTo>
                  <a:pt x="69" y="1153"/>
                  <a:pt x="54" y="1117"/>
                  <a:pt x="42" y="1081"/>
                </a:cubicBezTo>
                <a:cubicBezTo>
                  <a:pt x="42" y="1079"/>
                  <a:pt x="42" y="1077"/>
                  <a:pt x="43" y="1075"/>
                </a:cubicBezTo>
                <a:cubicBezTo>
                  <a:pt x="44" y="1073"/>
                  <a:pt x="45" y="1071"/>
                  <a:pt x="48" y="1071"/>
                </a:cubicBezTo>
                <a:cubicBezTo>
                  <a:pt x="52" y="1069"/>
                  <a:pt x="57" y="1072"/>
                  <a:pt x="58" y="1076"/>
                </a:cubicBezTo>
                <a:cubicBezTo>
                  <a:pt x="70" y="1111"/>
                  <a:pt x="84" y="1146"/>
                  <a:pt x="101" y="1179"/>
                </a:cubicBezTo>
                <a:cubicBezTo>
                  <a:pt x="115" y="1208"/>
                  <a:pt x="131" y="1236"/>
                  <a:pt x="148" y="1262"/>
                </a:cubicBezTo>
                <a:cubicBezTo>
                  <a:pt x="150" y="1266"/>
                  <a:pt x="149" y="1271"/>
                  <a:pt x="145" y="1274"/>
                </a:cubicBezTo>
                <a:cubicBezTo>
                  <a:pt x="144" y="1275"/>
                  <a:pt x="142" y="1275"/>
                  <a:pt x="141" y="1275"/>
                </a:cubicBezTo>
                <a:close/>
                <a:moveTo>
                  <a:pt x="1508" y="1270"/>
                </a:moveTo>
                <a:cubicBezTo>
                  <a:pt x="1506" y="1270"/>
                  <a:pt x="1505" y="1269"/>
                  <a:pt x="1503" y="1269"/>
                </a:cubicBezTo>
                <a:cubicBezTo>
                  <a:pt x="1502" y="1267"/>
                  <a:pt x="1500" y="1265"/>
                  <a:pt x="1500" y="1263"/>
                </a:cubicBezTo>
                <a:cubicBezTo>
                  <a:pt x="1499" y="1261"/>
                  <a:pt x="1500" y="1259"/>
                  <a:pt x="1501" y="1257"/>
                </a:cubicBezTo>
                <a:cubicBezTo>
                  <a:pt x="1503" y="1253"/>
                  <a:pt x="1509" y="1252"/>
                  <a:pt x="1513" y="1254"/>
                </a:cubicBezTo>
                <a:cubicBezTo>
                  <a:pt x="1516" y="1257"/>
                  <a:pt x="1518" y="1262"/>
                  <a:pt x="1515" y="1266"/>
                </a:cubicBezTo>
                <a:cubicBezTo>
                  <a:pt x="1514" y="1268"/>
                  <a:pt x="1511" y="1270"/>
                  <a:pt x="1508" y="1270"/>
                </a:cubicBezTo>
                <a:close/>
                <a:moveTo>
                  <a:pt x="1523" y="1246"/>
                </a:moveTo>
                <a:cubicBezTo>
                  <a:pt x="1521" y="1246"/>
                  <a:pt x="1520" y="1245"/>
                  <a:pt x="1518" y="1245"/>
                </a:cubicBezTo>
                <a:cubicBezTo>
                  <a:pt x="1514" y="1242"/>
                  <a:pt x="1513" y="1237"/>
                  <a:pt x="1515" y="1233"/>
                </a:cubicBezTo>
                <a:cubicBezTo>
                  <a:pt x="1516" y="1233"/>
                  <a:pt x="1516" y="1232"/>
                  <a:pt x="1516" y="1232"/>
                </a:cubicBezTo>
                <a:cubicBezTo>
                  <a:pt x="1516" y="1232"/>
                  <a:pt x="1516" y="1232"/>
                  <a:pt x="1516" y="1232"/>
                </a:cubicBezTo>
                <a:cubicBezTo>
                  <a:pt x="1535" y="1200"/>
                  <a:pt x="1552" y="1167"/>
                  <a:pt x="1566" y="1133"/>
                </a:cubicBezTo>
                <a:cubicBezTo>
                  <a:pt x="1578" y="1104"/>
                  <a:pt x="1588" y="1074"/>
                  <a:pt x="1597" y="1043"/>
                </a:cubicBezTo>
                <a:cubicBezTo>
                  <a:pt x="1598" y="1039"/>
                  <a:pt x="1603" y="1036"/>
                  <a:pt x="1608" y="1037"/>
                </a:cubicBezTo>
                <a:cubicBezTo>
                  <a:pt x="1610" y="1038"/>
                  <a:pt x="1612" y="1039"/>
                  <a:pt x="1613" y="1041"/>
                </a:cubicBezTo>
                <a:cubicBezTo>
                  <a:pt x="1614" y="1043"/>
                  <a:pt x="1614" y="1046"/>
                  <a:pt x="1613" y="1048"/>
                </a:cubicBezTo>
                <a:cubicBezTo>
                  <a:pt x="1605" y="1079"/>
                  <a:pt x="1594" y="1110"/>
                  <a:pt x="1581" y="1140"/>
                </a:cubicBezTo>
                <a:cubicBezTo>
                  <a:pt x="1567" y="1174"/>
                  <a:pt x="1550" y="1208"/>
                  <a:pt x="1531" y="1240"/>
                </a:cubicBezTo>
                <a:cubicBezTo>
                  <a:pt x="1531" y="1241"/>
                  <a:pt x="1531" y="1241"/>
                  <a:pt x="1531" y="1241"/>
                </a:cubicBezTo>
                <a:cubicBezTo>
                  <a:pt x="1530" y="1241"/>
                  <a:pt x="1530" y="1241"/>
                  <a:pt x="1530" y="1242"/>
                </a:cubicBezTo>
                <a:cubicBezTo>
                  <a:pt x="1529" y="1244"/>
                  <a:pt x="1526" y="1246"/>
                  <a:pt x="1523" y="1246"/>
                </a:cubicBezTo>
                <a:close/>
                <a:moveTo>
                  <a:pt x="42" y="1060"/>
                </a:moveTo>
                <a:cubicBezTo>
                  <a:pt x="38" y="1060"/>
                  <a:pt x="35" y="1058"/>
                  <a:pt x="34" y="1054"/>
                </a:cubicBezTo>
                <a:cubicBezTo>
                  <a:pt x="33" y="1052"/>
                  <a:pt x="33" y="1050"/>
                  <a:pt x="34" y="1048"/>
                </a:cubicBezTo>
                <a:cubicBezTo>
                  <a:pt x="35" y="1046"/>
                  <a:pt x="37" y="1044"/>
                  <a:pt x="39" y="1043"/>
                </a:cubicBezTo>
                <a:cubicBezTo>
                  <a:pt x="44" y="1042"/>
                  <a:pt x="49" y="1045"/>
                  <a:pt x="50" y="1049"/>
                </a:cubicBezTo>
                <a:cubicBezTo>
                  <a:pt x="51" y="1051"/>
                  <a:pt x="50" y="1054"/>
                  <a:pt x="49" y="1056"/>
                </a:cubicBezTo>
                <a:cubicBezTo>
                  <a:pt x="48" y="1058"/>
                  <a:pt x="46" y="1059"/>
                  <a:pt x="44" y="1060"/>
                </a:cubicBezTo>
                <a:cubicBezTo>
                  <a:pt x="43" y="1060"/>
                  <a:pt x="43" y="1060"/>
                  <a:pt x="42" y="1060"/>
                </a:cubicBezTo>
                <a:close/>
                <a:moveTo>
                  <a:pt x="34" y="1033"/>
                </a:moveTo>
                <a:cubicBezTo>
                  <a:pt x="30" y="1033"/>
                  <a:pt x="27" y="1030"/>
                  <a:pt x="26" y="1026"/>
                </a:cubicBezTo>
                <a:cubicBezTo>
                  <a:pt x="18" y="995"/>
                  <a:pt x="12" y="963"/>
                  <a:pt x="8" y="931"/>
                </a:cubicBezTo>
                <a:cubicBezTo>
                  <a:pt x="3" y="895"/>
                  <a:pt x="0" y="859"/>
                  <a:pt x="0" y="822"/>
                </a:cubicBezTo>
                <a:cubicBezTo>
                  <a:pt x="0" y="821"/>
                  <a:pt x="1" y="820"/>
                  <a:pt x="1" y="818"/>
                </a:cubicBezTo>
                <a:cubicBezTo>
                  <a:pt x="1" y="817"/>
                  <a:pt x="1" y="817"/>
                  <a:pt x="1" y="817"/>
                </a:cubicBezTo>
                <a:cubicBezTo>
                  <a:pt x="1" y="812"/>
                  <a:pt x="4" y="809"/>
                  <a:pt x="9" y="809"/>
                </a:cubicBezTo>
                <a:cubicBezTo>
                  <a:pt x="9" y="809"/>
                  <a:pt x="9" y="809"/>
                  <a:pt x="9" y="809"/>
                </a:cubicBezTo>
                <a:cubicBezTo>
                  <a:pt x="11" y="809"/>
                  <a:pt x="13" y="810"/>
                  <a:pt x="15" y="811"/>
                </a:cubicBezTo>
                <a:cubicBezTo>
                  <a:pt x="17" y="813"/>
                  <a:pt x="17" y="815"/>
                  <a:pt x="17" y="817"/>
                </a:cubicBezTo>
                <a:cubicBezTo>
                  <a:pt x="17" y="819"/>
                  <a:pt x="17" y="821"/>
                  <a:pt x="17" y="822"/>
                </a:cubicBezTo>
                <a:cubicBezTo>
                  <a:pt x="17" y="858"/>
                  <a:pt x="20" y="894"/>
                  <a:pt x="25" y="929"/>
                </a:cubicBezTo>
                <a:cubicBezTo>
                  <a:pt x="29" y="960"/>
                  <a:pt x="35" y="992"/>
                  <a:pt x="43" y="1022"/>
                </a:cubicBezTo>
                <a:cubicBezTo>
                  <a:pt x="44" y="1027"/>
                  <a:pt x="41" y="1031"/>
                  <a:pt x="36" y="1033"/>
                </a:cubicBezTo>
                <a:cubicBezTo>
                  <a:pt x="36" y="1033"/>
                  <a:pt x="35" y="1033"/>
                  <a:pt x="34" y="1033"/>
                </a:cubicBezTo>
                <a:close/>
                <a:moveTo>
                  <a:pt x="1613" y="1027"/>
                </a:moveTo>
                <a:cubicBezTo>
                  <a:pt x="1612" y="1027"/>
                  <a:pt x="1611" y="1027"/>
                  <a:pt x="1611" y="1027"/>
                </a:cubicBezTo>
                <a:cubicBezTo>
                  <a:pt x="1608" y="1026"/>
                  <a:pt x="1606" y="1025"/>
                  <a:pt x="1605" y="1023"/>
                </a:cubicBezTo>
                <a:cubicBezTo>
                  <a:pt x="1604" y="1021"/>
                  <a:pt x="1604" y="1018"/>
                  <a:pt x="1604" y="1016"/>
                </a:cubicBezTo>
                <a:cubicBezTo>
                  <a:pt x="1605" y="1012"/>
                  <a:pt x="1610" y="1009"/>
                  <a:pt x="1615" y="1010"/>
                </a:cubicBezTo>
                <a:cubicBezTo>
                  <a:pt x="1619" y="1011"/>
                  <a:pt x="1622" y="1016"/>
                  <a:pt x="1621" y="1020"/>
                </a:cubicBezTo>
                <a:cubicBezTo>
                  <a:pt x="1620" y="1024"/>
                  <a:pt x="1617" y="1027"/>
                  <a:pt x="1613" y="1027"/>
                </a:cubicBezTo>
                <a:close/>
                <a:moveTo>
                  <a:pt x="1619" y="999"/>
                </a:moveTo>
                <a:cubicBezTo>
                  <a:pt x="1618" y="999"/>
                  <a:pt x="1618" y="999"/>
                  <a:pt x="1617" y="999"/>
                </a:cubicBezTo>
                <a:cubicBezTo>
                  <a:pt x="1613" y="998"/>
                  <a:pt x="1610" y="994"/>
                  <a:pt x="1611" y="989"/>
                </a:cubicBezTo>
                <a:cubicBezTo>
                  <a:pt x="1614" y="973"/>
                  <a:pt x="1617" y="956"/>
                  <a:pt x="1619" y="940"/>
                </a:cubicBezTo>
                <a:cubicBezTo>
                  <a:pt x="1622" y="919"/>
                  <a:pt x="1625" y="899"/>
                  <a:pt x="1626" y="878"/>
                </a:cubicBezTo>
                <a:cubicBezTo>
                  <a:pt x="1627" y="860"/>
                  <a:pt x="1628" y="842"/>
                  <a:pt x="1628" y="823"/>
                </a:cubicBezTo>
                <a:cubicBezTo>
                  <a:pt x="1628" y="810"/>
                  <a:pt x="1628" y="796"/>
                  <a:pt x="1627" y="783"/>
                </a:cubicBezTo>
                <a:cubicBezTo>
                  <a:pt x="1627" y="781"/>
                  <a:pt x="1628" y="779"/>
                  <a:pt x="1629" y="777"/>
                </a:cubicBezTo>
                <a:cubicBezTo>
                  <a:pt x="1631" y="775"/>
                  <a:pt x="1633" y="774"/>
                  <a:pt x="1635" y="774"/>
                </a:cubicBezTo>
                <a:cubicBezTo>
                  <a:pt x="1640" y="774"/>
                  <a:pt x="1644" y="778"/>
                  <a:pt x="1644" y="782"/>
                </a:cubicBezTo>
                <a:cubicBezTo>
                  <a:pt x="1645" y="796"/>
                  <a:pt x="1645" y="810"/>
                  <a:pt x="1645" y="823"/>
                </a:cubicBezTo>
                <a:cubicBezTo>
                  <a:pt x="1645" y="842"/>
                  <a:pt x="1644" y="861"/>
                  <a:pt x="1643" y="879"/>
                </a:cubicBezTo>
                <a:cubicBezTo>
                  <a:pt x="1642" y="900"/>
                  <a:pt x="1639" y="921"/>
                  <a:pt x="1636" y="942"/>
                </a:cubicBezTo>
                <a:cubicBezTo>
                  <a:pt x="1634" y="959"/>
                  <a:pt x="1631" y="976"/>
                  <a:pt x="1627" y="992"/>
                </a:cubicBezTo>
                <a:cubicBezTo>
                  <a:pt x="1626" y="996"/>
                  <a:pt x="1623" y="999"/>
                  <a:pt x="1619" y="999"/>
                </a:cubicBezTo>
                <a:close/>
                <a:moveTo>
                  <a:pt x="10" y="797"/>
                </a:moveTo>
                <a:cubicBezTo>
                  <a:pt x="10" y="797"/>
                  <a:pt x="9" y="797"/>
                  <a:pt x="9" y="797"/>
                </a:cubicBezTo>
                <a:cubicBezTo>
                  <a:pt x="7" y="797"/>
                  <a:pt x="5" y="796"/>
                  <a:pt x="3" y="795"/>
                </a:cubicBezTo>
                <a:cubicBezTo>
                  <a:pt x="2" y="793"/>
                  <a:pt x="1" y="791"/>
                  <a:pt x="1" y="789"/>
                </a:cubicBezTo>
                <a:cubicBezTo>
                  <a:pt x="1" y="784"/>
                  <a:pt x="5" y="780"/>
                  <a:pt x="10" y="780"/>
                </a:cubicBezTo>
                <a:cubicBezTo>
                  <a:pt x="12" y="780"/>
                  <a:pt x="14" y="781"/>
                  <a:pt x="16" y="783"/>
                </a:cubicBezTo>
                <a:cubicBezTo>
                  <a:pt x="17" y="785"/>
                  <a:pt x="18" y="787"/>
                  <a:pt x="18" y="789"/>
                </a:cubicBezTo>
                <a:cubicBezTo>
                  <a:pt x="18" y="794"/>
                  <a:pt x="14" y="797"/>
                  <a:pt x="10" y="797"/>
                </a:cubicBezTo>
                <a:close/>
                <a:moveTo>
                  <a:pt x="11" y="769"/>
                </a:moveTo>
                <a:cubicBezTo>
                  <a:pt x="11" y="769"/>
                  <a:pt x="11" y="769"/>
                  <a:pt x="11" y="769"/>
                </a:cubicBezTo>
                <a:cubicBezTo>
                  <a:pt x="8" y="769"/>
                  <a:pt x="6" y="768"/>
                  <a:pt x="5" y="766"/>
                </a:cubicBezTo>
                <a:cubicBezTo>
                  <a:pt x="3" y="764"/>
                  <a:pt x="3" y="762"/>
                  <a:pt x="3" y="760"/>
                </a:cubicBezTo>
                <a:cubicBezTo>
                  <a:pt x="3" y="754"/>
                  <a:pt x="4" y="748"/>
                  <a:pt x="5" y="741"/>
                </a:cubicBezTo>
                <a:cubicBezTo>
                  <a:pt x="7" y="715"/>
                  <a:pt x="11" y="689"/>
                  <a:pt x="16" y="664"/>
                </a:cubicBezTo>
                <a:cubicBezTo>
                  <a:pt x="16" y="664"/>
                  <a:pt x="16" y="664"/>
                  <a:pt x="16" y="664"/>
                </a:cubicBezTo>
                <a:cubicBezTo>
                  <a:pt x="16" y="664"/>
                  <a:pt x="16" y="663"/>
                  <a:pt x="16" y="663"/>
                </a:cubicBezTo>
                <a:cubicBezTo>
                  <a:pt x="24" y="626"/>
                  <a:pt x="34" y="589"/>
                  <a:pt x="46" y="554"/>
                </a:cubicBezTo>
                <a:cubicBezTo>
                  <a:pt x="48" y="549"/>
                  <a:pt x="52" y="547"/>
                  <a:pt x="57" y="548"/>
                </a:cubicBezTo>
                <a:cubicBezTo>
                  <a:pt x="61" y="550"/>
                  <a:pt x="64" y="555"/>
                  <a:pt x="62" y="559"/>
                </a:cubicBezTo>
                <a:cubicBezTo>
                  <a:pt x="50" y="594"/>
                  <a:pt x="40" y="631"/>
                  <a:pt x="33" y="667"/>
                </a:cubicBezTo>
                <a:cubicBezTo>
                  <a:pt x="28" y="692"/>
                  <a:pt x="24" y="717"/>
                  <a:pt x="21" y="743"/>
                </a:cubicBezTo>
                <a:cubicBezTo>
                  <a:pt x="21" y="749"/>
                  <a:pt x="20" y="755"/>
                  <a:pt x="20" y="761"/>
                </a:cubicBezTo>
                <a:cubicBezTo>
                  <a:pt x="19" y="766"/>
                  <a:pt x="16" y="769"/>
                  <a:pt x="11" y="769"/>
                </a:cubicBezTo>
                <a:close/>
                <a:moveTo>
                  <a:pt x="1634" y="763"/>
                </a:moveTo>
                <a:cubicBezTo>
                  <a:pt x="1629" y="763"/>
                  <a:pt x="1625" y="760"/>
                  <a:pt x="1625" y="755"/>
                </a:cubicBezTo>
                <a:cubicBezTo>
                  <a:pt x="1625" y="755"/>
                  <a:pt x="1625" y="755"/>
                  <a:pt x="1625" y="755"/>
                </a:cubicBezTo>
                <a:cubicBezTo>
                  <a:pt x="1625" y="753"/>
                  <a:pt x="1626" y="751"/>
                  <a:pt x="1627" y="749"/>
                </a:cubicBezTo>
                <a:cubicBezTo>
                  <a:pt x="1629" y="747"/>
                  <a:pt x="1631" y="746"/>
                  <a:pt x="1633" y="746"/>
                </a:cubicBezTo>
                <a:cubicBezTo>
                  <a:pt x="1638" y="746"/>
                  <a:pt x="1642" y="749"/>
                  <a:pt x="1642" y="754"/>
                </a:cubicBezTo>
                <a:cubicBezTo>
                  <a:pt x="1642" y="754"/>
                  <a:pt x="1642" y="754"/>
                  <a:pt x="1642" y="754"/>
                </a:cubicBezTo>
                <a:cubicBezTo>
                  <a:pt x="1642" y="754"/>
                  <a:pt x="1642" y="754"/>
                  <a:pt x="1642" y="754"/>
                </a:cubicBezTo>
                <a:cubicBezTo>
                  <a:pt x="1642" y="756"/>
                  <a:pt x="1641" y="758"/>
                  <a:pt x="1640" y="760"/>
                </a:cubicBezTo>
                <a:cubicBezTo>
                  <a:pt x="1639" y="762"/>
                  <a:pt x="1637" y="763"/>
                  <a:pt x="1634" y="763"/>
                </a:cubicBezTo>
                <a:cubicBezTo>
                  <a:pt x="1634" y="763"/>
                  <a:pt x="1634" y="763"/>
                  <a:pt x="1634" y="763"/>
                </a:cubicBezTo>
                <a:close/>
                <a:moveTo>
                  <a:pt x="1631" y="735"/>
                </a:moveTo>
                <a:cubicBezTo>
                  <a:pt x="1626" y="735"/>
                  <a:pt x="1623" y="732"/>
                  <a:pt x="1622" y="727"/>
                </a:cubicBezTo>
                <a:cubicBezTo>
                  <a:pt x="1618" y="695"/>
                  <a:pt x="1612" y="662"/>
                  <a:pt x="1605" y="630"/>
                </a:cubicBezTo>
                <a:cubicBezTo>
                  <a:pt x="1603" y="626"/>
                  <a:pt x="1606" y="621"/>
                  <a:pt x="1611" y="620"/>
                </a:cubicBezTo>
                <a:cubicBezTo>
                  <a:pt x="1615" y="619"/>
                  <a:pt x="1620" y="622"/>
                  <a:pt x="1621" y="626"/>
                </a:cubicBezTo>
                <a:cubicBezTo>
                  <a:pt x="1629" y="659"/>
                  <a:pt x="1635" y="692"/>
                  <a:pt x="1639" y="725"/>
                </a:cubicBezTo>
                <a:cubicBezTo>
                  <a:pt x="1640" y="730"/>
                  <a:pt x="1636" y="734"/>
                  <a:pt x="1632" y="735"/>
                </a:cubicBezTo>
                <a:cubicBezTo>
                  <a:pt x="1631" y="735"/>
                  <a:pt x="1631" y="735"/>
                  <a:pt x="1631" y="735"/>
                </a:cubicBezTo>
                <a:close/>
                <a:moveTo>
                  <a:pt x="1592" y="566"/>
                </a:moveTo>
                <a:cubicBezTo>
                  <a:pt x="1588" y="566"/>
                  <a:pt x="1585" y="563"/>
                  <a:pt x="1584" y="560"/>
                </a:cubicBezTo>
                <a:cubicBezTo>
                  <a:pt x="1573" y="530"/>
                  <a:pt x="1561" y="500"/>
                  <a:pt x="1547" y="472"/>
                </a:cubicBezTo>
                <a:cubicBezTo>
                  <a:pt x="1546" y="470"/>
                  <a:pt x="1546" y="468"/>
                  <a:pt x="1547" y="465"/>
                </a:cubicBezTo>
                <a:cubicBezTo>
                  <a:pt x="1548" y="463"/>
                  <a:pt x="1549" y="462"/>
                  <a:pt x="1551" y="461"/>
                </a:cubicBezTo>
                <a:cubicBezTo>
                  <a:pt x="1556" y="459"/>
                  <a:pt x="1561" y="461"/>
                  <a:pt x="1563" y="465"/>
                </a:cubicBezTo>
                <a:cubicBezTo>
                  <a:pt x="1577" y="494"/>
                  <a:pt x="1589" y="524"/>
                  <a:pt x="1600" y="554"/>
                </a:cubicBezTo>
                <a:cubicBezTo>
                  <a:pt x="1601" y="556"/>
                  <a:pt x="1600" y="559"/>
                  <a:pt x="1599" y="561"/>
                </a:cubicBezTo>
                <a:cubicBezTo>
                  <a:pt x="1598" y="563"/>
                  <a:pt x="1597" y="564"/>
                  <a:pt x="1595" y="565"/>
                </a:cubicBezTo>
                <a:cubicBezTo>
                  <a:pt x="1594" y="565"/>
                  <a:pt x="1593" y="566"/>
                  <a:pt x="1592" y="566"/>
                </a:cubicBezTo>
                <a:close/>
                <a:moveTo>
                  <a:pt x="64" y="538"/>
                </a:moveTo>
                <a:cubicBezTo>
                  <a:pt x="64" y="538"/>
                  <a:pt x="64" y="538"/>
                  <a:pt x="64" y="538"/>
                </a:cubicBezTo>
                <a:cubicBezTo>
                  <a:pt x="64" y="538"/>
                  <a:pt x="64" y="538"/>
                  <a:pt x="64" y="538"/>
                </a:cubicBezTo>
                <a:cubicBezTo>
                  <a:pt x="63" y="538"/>
                  <a:pt x="62" y="538"/>
                  <a:pt x="61" y="538"/>
                </a:cubicBezTo>
                <a:cubicBezTo>
                  <a:pt x="56" y="536"/>
                  <a:pt x="54" y="531"/>
                  <a:pt x="56" y="527"/>
                </a:cubicBezTo>
                <a:cubicBezTo>
                  <a:pt x="58" y="522"/>
                  <a:pt x="63" y="520"/>
                  <a:pt x="67" y="522"/>
                </a:cubicBezTo>
                <a:cubicBezTo>
                  <a:pt x="71" y="524"/>
                  <a:pt x="73" y="528"/>
                  <a:pt x="72" y="533"/>
                </a:cubicBezTo>
                <a:cubicBezTo>
                  <a:pt x="72" y="533"/>
                  <a:pt x="72" y="533"/>
                  <a:pt x="72" y="533"/>
                </a:cubicBezTo>
                <a:cubicBezTo>
                  <a:pt x="70" y="536"/>
                  <a:pt x="67" y="538"/>
                  <a:pt x="64" y="538"/>
                </a:cubicBezTo>
                <a:close/>
                <a:moveTo>
                  <a:pt x="74" y="512"/>
                </a:moveTo>
                <a:cubicBezTo>
                  <a:pt x="73" y="512"/>
                  <a:pt x="72" y="512"/>
                  <a:pt x="71" y="511"/>
                </a:cubicBezTo>
                <a:cubicBezTo>
                  <a:pt x="69" y="510"/>
                  <a:pt x="67" y="509"/>
                  <a:pt x="67" y="507"/>
                </a:cubicBezTo>
                <a:cubicBezTo>
                  <a:pt x="66" y="505"/>
                  <a:pt x="66" y="502"/>
                  <a:pt x="67" y="500"/>
                </a:cubicBezTo>
                <a:cubicBezTo>
                  <a:pt x="76" y="479"/>
                  <a:pt x="86" y="458"/>
                  <a:pt x="96" y="438"/>
                </a:cubicBezTo>
                <a:cubicBezTo>
                  <a:pt x="101" y="430"/>
                  <a:pt x="105" y="421"/>
                  <a:pt x="110" y="413"/>
                </a:cubicBezTo>
                <a:cubicBezTo>
                  <a:pt x="129" y="380"/>
                  <a:pt x="150" y="349"/>
                  <a:pt x="174" y="318"/>
                </a:cubicBezTo>
                <a:cubicBezTo>
                  <a:pt x="176" y="315"/>
                  <a:pt x="182" y="314"/>
                  <a:pt x="185" y="317"/>
                </a:cubicBezTo>
                <a:cubicBezTo>
                  <a:pt x="189" y="320"/>
                  <a:pt x="190" y="325"/>
                  <a:pt x="187" y="329"/>
                </a:cubicBezTo>
                <a:cubicBezTo>
                  <a:pt x="164" y="358"/>
                  <a:pt x="143" y="390"/>
                  <a:pt x="125" y="422"/>
                </a:cubicBezTo>
                <a:cubicBezTo>
                  <a:pt x="120" y="430"/>
                  <a:pt x="116" y="438"/>
                  <a:pt x="111" y="446"/>
                </a:cubicBezTo>
                <a:cubicBezTo>
                  <a:pt x="101" y="466"/>
                  <a:pt x="91" y="486"/>
                  <a:pt x="82" y="507"/>
                </a:cubicBezTo>
                <a:cubicBezTo>
                  <a:pt x="81" y="510"/>
                  <a:pt x="78" y="512"/>
                  <a:pt x="74" y="512"/>
                </a:cubicBezTo>
                <a:close/>
                <a:moveTo>
                  <a:pt x="1542" y="451"/>
                </a:moveTo>
                <a:cubicBezTo>
                  <a:pt x="1539" y="451"/>
                  <a:pt x="1536" y="450"/>
                  <a:pt x="1535" y="447"/>
                </a:cubicBezTo>
                <a:cubicBezTo>
                  <a:pt x="1533" y="443"/>
                  <a:pt x="1534" y="438"/>
                  <a:pt x="1538" y="436"/>
                </a:cubicBezTo>
                <a:cubicBezTo>
                  <a:pt x="1542" y="433"/>
                  <a:pt x="1548" y="435"/>
                  <a:pt x="1550" y="439"/>
                </a:cubicBezTo>
                <a:cubicBezTo>
                  <a:pt x="1551" y="441"/>
                  <a:pt x="1551" y="443"/>
                  <a:pt x="1550" y="446"/>
                </a:cubicBezTo>
                <a:cubicBezTo>
                  <a:pt x="1550" y="448"/>
                  <a:pt x="1548" y="449"/>
                  <a:pt x="1546" y="451"/>
                </a:cubicBezTo>
                <a:cubicBezTo>
                  <a:pt x="1545" y="451"/>
                  <a:pt x="1544" y="451"/>
                  <a:pt x="1542" y="451"/>
                </a:cubicBezTo>
                <a:close/>
                <a:moveTo>
                  <a:pt x="1529" y="427"/>
                </a:moveTo>
                <a:cubicBezTo>
                  <a:pt x="1526" y="427"/>
                  <a:pt x="1523" y="425"/>
                  <a:pt x="1521" y="422"/>
                </a:cubicBezTo>
                <a:cubicBezTo>
                  <a:pt x="1503" y="390"/>
                  <a:pt x="1482" y="359"/>
                  <a:pt x="1459" y="329"/>
                </a:cubicBezTo>
                <a:cubicBezTo>
                  <a:pt x="1449" y="317"/>
                  <a:pt x="1439" y="304"/>
                  <a:pt x="1428" y="292"/>
                </a:cubicBezTo>
                <a:cubicBezTo>
                  <a:pt x="1418" y="280"/>
                  <a:pt x="1407" y="269"/>
                  <a:pt x="1397" y="258"/>
                </a:cubicBezTo>
                <a:cubicBezTo>
                  <a:pt x="1393" y="255"/>
                  <a:pt x="1393" y="249"/>
                  <a:pt x="1397" y="246"/>
                </a:cubicBezTo>
                <a:cubicBezTo>
                  <a:pt x="1400" y="243"/>
                  <a:pt x="1405" y="243"/>
                  <a:pt x="1409" y="246"/>
                </a:cubicBezTo>
                <a:cubicBezTo>
                  <a:pt x="1420" y="257"/>
                  <a:pt x="1431" y="269"/>
                  <a:pt x="1441" y="281"/>
                </a:cubicBezTo>
                <a:cubicBezTo>
                  <a:pt x="1452" y="293"/>
                  <a:pt x="1462" y="306"/>
                  <a:pt x="1473" y="319"/>
                </a:cubicBezTo>
                <a:cubicBezTo>
                  <a:pt x="1496" y="349"/>
                  <a:pt x="1517" y="381"/>
                  <a:pt x="1536" y="414"/>
                </a:cubicBezTo>
                <a:cubicBezTo>
                  <a:pt x="1538" y="418"/>
                  <a:pt x="1537" y="423"/>
                  <a:pt x="1533" y="426"/>
                </a:cubicBezTo>
                <a:cubicBezTo>
                  <a:pt x="1532" y="426"/>
                  <a:pt x="1530" y="427"/>
                  <a:pt x="1529" y="427"/>
                </a:cubicBezTo>
                <a:close/>
                <a:moveTo>
                  <a:pt x="198" y="310"/>
                </a:moveTo>
                <a:cubicBezTo>
                  <a:pt x="196" y="310"/>
                  <a:pt x="194" y="309"/>
                  <a:pt x="193" y="308"/>
                </a:cubicBezTo>
                <a:cubicBezTo>
                  <a:pt x="191" y="307"/>
                  <a:pt x="190" y="305"/>
                  <a:pt x="190" y="302"/>
                </a:cubicBezTo>
                <a:cubicBezTo>
                  <a:pt x="189" y="300"/>
                  <a:pt x="190" y="298"/>
                  <a:pt x="191" y="296"/>
                </a:cubicBezTo>
                <a:cubicBezTo>
                  <a:pt x="194" y="293"/>
                  <a:pt x="200" y="292"/>
                  <a:pt x="203" y="295"/>
                </a:cubicBezTo>
                <a:cubicBezTo>
                  <a:pt x="207" y="298"/>
                  <a:pt x="208" y="303"/>
                  <a:pt x="205" y="307"/>
                </a:cubicBezTo>
                <a:cubicBezTo>
                  <a:pt x="204" y="307"/>
                  <a:pt x="204" y="307"/>
                  <a:pt x="204" y="307"/>
                </a:cubicBezTo>
                <a:cubicBezTo>
                  <a:pt x="203" y="309"/>
                  <a:pt x="200" y="310"/>
                  <a:pt x="198" y="310"/>
                </a:cubicBezTo>
                <a:close/>
                <a:moveTo>
                  <a:pt x="216" y="289"/>
                </a:moveTo>
                <a:cubicBezTo>
                  <a:pt x="214" y="289"/>
                  <a:pt x="212" y="288"/>
                  <a:pt x="211" y="287"/>
                </a:cubicBezTo>
                <a:cubicBezTo>
                  <a:pt x="209" y="285"/>
                  <a:pt x="208" y="283"/>
                  <a:pt x="208" y="281"/>
                </a:cubicBezTo>
                <a:cubicBezTo>
                  <a:pt x="208" y="278"/>
                  <a:pt x="209" y="276"/>
                  <a:pt x="210" y="275"/>
                </a:cubicBezTo>
                <a:cubicBezTo>
                  <a:pt x="232" y="250"/>
                  <a:pt x="255" y="227"/>
                  <a:pt x="279" y="206"/>
                </a:cubicBezTo>
                <a:cubicBezTo>
                  <a:pt x="284" y="201"/>
                  <a:pt x="290" y="197"/>
                  <a:pt x="295" y="192"/>
                </a:cubicBezTo>
                <a:cubicBezTo>
                  <a:pt x="319" y="172"/>
                  <a:pt x="344" y="154"/>
                  <a:pt x="370" y="137"/>
                </a:cubicBezTo>
                <a:cubicBezTo>
                  <a:pt x="370" y="137"/>
                  <a:pt x="370" y="137"/>
                  <a:pt x="370" y="137"/>
                </a:cubicBezTo>
                <a:cubicBezTo>
                  <a:pt x="374" y="134"/>
                  <a:pt x="379" y="135"/>
                  <a:pt x="381" y="139"/>
                </a:cubicBezTo>
                <a:cubicBezTo>
                  <a:pt x="383" y="141"/>
                  <a:pt x="383" y="143"/>
                  <a:pt x="383" y="145"/>
                </a:cubicBezTo>
                <a:cubicBezTo>
                  <a:pt x="382" y="148"/>
                  <a:pt x="381" y="150"/>
                  <a:pt x="379" y="151"/>
                </a:cubicBezTo>
                <a:cubicBezTo>
                  <a:pt x="354" y="168"/>
                  <a:pt x="329" y="186"/>
                  <a:pt x="306" y="205"/>
                </a:cubicBezTo>
                <a:cubicBezTo>
                  <a:pt x="301" y="210"/>
                  <a:pt x="295" y="214"/>
                  <a:pt x="290" y="219"/>
                </a:cubicBezTo>
                <a:cubicBezTo>
                  <a:pt x="267" y="240"/>
                  <a:pt x="244" y="262"/>
                  <a:pt x="223" y="286"/>
                </a:cubicBezTo>
                <a:cubicBezTo>
                  <a:pt x="221" y="288"/>
                  <a:pt x="219" y="289"/>
                  <a:pt x="216" y="289"/>
                </a:cubicBezTo>
                <a:close/>
                <a:moveTo>
                  <a:pt x="1382" y="241"/>
                </a:moveTo>
                <a:cubicBezTo>
                  <a:pt x="1380" y="241"/>
                  <a:pt x="1378" y="240"/>
                  <a:pt x="1377" y="238"/>
                </a:cubicBezTo>
                <a:cubicBezTo>
                  <a:pt x="1375" y="237"/>
                  <a:pt x="1374" y="235"/>
                  <a:pt x="1374" y="232"/>
                </a:cubicBezTo>
                <a:cubicBezTo>
                  <a:pt x="1374" y="230"/>
                  <a:pt x="1375" y="228"/>
                  <a:pt x="1376" y="226"/>
                </a:cubicBezTo>
                <a:cubicBezTo>
                  <a:pt x="1379" y="223"/>
                  <a:pt x="1385" y="223"/>
                  <a:pt x="1388" y="226"/>
                </a:cubicBezTo>
                <a:cubicBezTo>
                  <a:pt x="1390" y="228"/>
                  <a:pt x="1391" y="230"/>
                  <a:pt x="1391" y="232"/>
                </a:cubicBezTo>
                <a:cubicBezTo>
                  <a:pt x="1391" y="234"/>
                  <a:pt x="1390" y="236"/>
                  <a:pt x="1389" y="238"/>
                </a:cubicBezTo>
                <a:cubicBezTo>
                  <a:pt x="1387" y="240"/>
                  <a:pt x="1385" y="241"/>
                  <a:pt x="1382" y="241"/>
                </a:cubicBezTo>
                <a:close/>
                <a:moveTo>
                  <a:pt x="1361" y="222"/>
                </a:moveTo>
                <a:cubicBezTo>
                  <a:pt x="1359" y="222"/>
                  <a:pt x="1357" y="221"/>
                  <a:pt x="1356" y="219"/>
                </a:cubicBezTo>
                <a:cubicBezTo>
                  <a:pt x="1328" y="195"/>
                  <a:pt x="1298" y="172"/>
                  <a:pt x="1267" y="151"/>
                </a:cubicBezTo>
                <a:cubicBezTo>
                  <a:pt x="1241" y="134"/>
                  <a:pt x="1213" y="118"/>
                  <a:pt x="1185" y="104"/>
                </a:cubicBezTo>
                <a:cubicBezTo>
                  <a:pt x="1183" y="103"/>
                  <a:pt x="1181" y="101"/>
                  <a:pt x="1180" y="99"/>
                </a:cubicBezTo>
                <a:cubicBezTo>
                  <a:pt x="1180" y="97"/>
                  <a:pt x="1180" y="94"/>
                  <a:pt x="1181" y="92"/>
                </a:cubicBezTo>
                <a:cubicBezTo>
                  <a:pt x="1183" y="88"/>
                  <a:pt x="1188" y="87"/>
                  <a:pt x="1192" y="89"/>
                </a:cubicBezTo>
                <a:cubicBezTo>
                  <a:pt x="1221" y="103"/>
                  <a:pt x="1249" y="119"/>
                  <a:pt x="1276" y="137"/>
                </a:cubicBezTo>
                <a:cubicBezTo>
                  <a:pt x="1308" y="158"/>
                  <a:pt x="1339" y="182"/>
                  <a:pt x="1367" y="207"/>
                </a:cubicBezTo>
                <a:cubicBezTo>
                  <a:pt x="1367" y="207"/>
                  <a:pt x="1367" y="207"/>
                  <a:pt x="1367" y="207"/>
                </a:cubicBezTo>
                <a:cubicBezTo>
                  <a:pt x="1371" y="210"/>
                  <a:pt x="1371" y="215"/>
                  <a:pt x="1368" y="219"/>
                </a:cubicBezTo>
                <a:cubicBezTo>
                  <a:pt x="1366" y="221"/>
                  <a:pt x="1364" y="222"/>
                  <a:pt x="1361" y="222"/>
                </a:cubicBezTo>
                <a:close/>
                <a:moveTo>
                  <a:pt x="398" y="137"/>
                </a:moveTo>
                <a:cubicBezTo>
                  <a:pt x="395" y="137"/>
                  <a:pt x="393" y="136"/>
                  <a:pt x="391" y="133"/>
                </a:cubicBezTo>
                <a:cubicBezTo>
                  <a:pt x="390" y="131"/>
                  <a:pt x="390" y="129"/>
                  <a:pt x="390" y="127"/>
                </a:cubicBezTo>
                <a:cubicBezTo>
                  <a:pt x="391" y="124"/>
                  <a:pt x="392" y="123"/>
                  <a:pt x="394" y="121"/>
                </a:cubicBezTo>
                <a:cubicBezTo>
                  <a:pt x="398" y="119"/>
                  <a:pt x="403" y="120"/>
                  <a:pt x="406" y="124"/>
                </a:cubicBezTo>
                <a:cubicBezTo>
                  <a:pt x="408" y="128"/>
                  <a:pt x="407" y="133"/>
                  <a:pt x="403" y="136"/>
                </a:cubicBezTo>
                <a:cubicBezTo>
                  <a:pt x="401" y="137"/>
                  <a:pt x="400" y="137"/>
                  <a:pt x="398" y="137"/>
                </a:cubicBezTo>
                <a:close/>
                <a:moveTo>
                  <a:pt x="423" y="123"/>
                </a:moveTo>
                <a:cubicBezTo>
                  <a:pt x="423" y="123"/>
                  <a:pt x="423" y="123"/>
                  <a:pt x="423" y="123"/>
                </a:cubicBezTo>
                <a:cubicBezTo>
                  <a:pt x="420" y="123"/>
                  <a:pt x="417" y="121"/>
                  <a:pt x="415" y="118"/>
                </a:cubicBezTo>
                <a:cubicBezTo>
                  <a:pt x="413" y="114"/>
                  <a:pt x="414" y="109"/>
                  <a:pt x="419" y="107"/>
                </a:cubicBezTo>
                <a:cubicBezTo>
                  <a:pt x="447" y="91"/>
                  <a:pt x="476" y="77"/>
                  <a:pt x="506" y="64"/>
                </a:cubicBezTo>
                <a:cubicBezTo>
                  <a:pt x="528" y="55"/>
                  <a:pt x="550" y="47"/>
                  <a:pt x="572" y="40"/>
                </a:cubicBezTo>
                <a:cubicBezTo>
                  <a:pt x="586" y="36"/>
                  <a:pt x="600" y="32"/>
                  <a:pt x="614" y="28"/>
                </a:cubicBezTo>
                <a:cubicBezTo>
                  <a:pt x="619" y="27"/>
                  <a:pt x="623" y="29"/>
                  <a:pt x="624" y="34"/>
                </a:cubicBezTo>
                <a:cubicBezTo>
                  <a:pt x="625" y="36"/>
                  <a:pt x="625" y="38"/>
                  <a:pt x="624" y="40"/>
                </a:cubicBezTo>
                <a:cubicBezTo>
                  <a:pt x="622" y="42"/>
                  <a:pt x="621" y="44"/>
                  <a:pt x="618" y="44"/>
                </a:cubicBezTo>
                <a:cubicBezTo>
                  <a:pt x="605" y="48"/>
                  <a:pt x="591" y="52"/>
                  <a:pt x="577" y="56"/>
                </a:cubicBezTo>
                <a:cubicBezTo>
                  <a:pt x="555" y="63"/>
                  <a:pt x="534" y="71"/>
                  <a:pt x="512" y="80"/>
                </a:cubicBezTo>
                <a:cubicBezTo>
                  <a:pt x="483" y="92"/>
                  <a:pt x="454" y="106"/>
                  <a:pt x="427" y="122"/>
                </a:cubicBezTo>
                <a:cubicBezTo>
                  <a:pt x="426" y="122"/>
                  <a:pt x="424" y="123"/>
                  <a:pt x="423" y="123"/>
                </a:cubicBezTo>
                <a:close/>
                <a:moveTo>
                  <a:pt x="1163" y="92"/>
                </a:moveTo>
                <a:cubicBezTo>
                  <a:pt x="1162" y="92"/>
                  <a:pt x="1161" y="92"/>
                  <a:pt x="1160" y="92"/>
                </a:cubicBezTo>
                <a:cubicBezTo>
                  <a:pt x="1157" y="91"/>
                  <a:pt x="1156" y="89"/>
                  <a:pt x="1155" y="87"/>
                </a:cubicBezTo>
                <a:cubicBezTo>
                  <a:pt x="1154" y="85"/>
                  <a:pt x="1154" y="82"/>
                  <a:pt x="1155" y="80"/>
                </a:cubicBezTo>
                <a:cubicBezTo>
                  <a:pt x="1157" y="76"/>
                  <a:pt x="1162" y="74"/>
                  <a:pt x="1167" y="76"/>
                </a:cubicBezTo>
                <a:cubicBezTo>
                  <a:pt x="1171" y="78"/>
                  <a:pt x="1173" y="83"/>
                  <a:pt x="1171" y="87"/>
                </a:cubicBezTo>
                <a:cubicBezTo>
                  <a:pt x="1169" y="90"/>
                  <a:pt x="1166" y="92"/>
                  <a:pt x="1163" y="92"/>
                </a:cubicBezTo>
                <a:close/>
                <a:moveTo>
                  <a:pt x="1137" y="81"/>
                </a:moveTo>
                <a:cubicBezTo>
                  <a:pt x="1136" y="81"/>
                  <a:pt x="1135" y="81"/>
                  <a:pt x="1134" y="80"/>
                </a:cubicBezTo>
                <a:cubicBezTo>
                  <a:pt x="1100" y="66"/>
                  <a:pt x="1064" y="54"/>
                  <a:pt x="1028" y="44"/>
                </a:cubicBezTo>
                <a:cubicBezTo>
                  <a:pt x="1028" y="44"/>
                  <a:pt x="1028" y="44"/>
                  <a:pt x="1028" y="44"/>
                </a:cubicBezTo>
                <a:cubicBezTo>
                  <a:pt x="997" y="36"/>
                  <a:pt x="966" y="30"/>
                  <a:pt x="935" y="25"/>
                </a:cubicBezTo>
                <a:cubicBezTo>
                  <a:pt x="933" y="25"/>
                  <a:pt x="931" y="24"/>
                  <a:pt x="929" y="22"/>
                </a:cubicBezTo>
                <a:cubicBezTo>
                  <a:pt x="928" y="20"/>
                  <a:pt x="927" y="18"/>
                  <a:pt x="928" y="16"/>
                </a:cubicBezTo>
                <a:cubicBezTo>
                  <a:pt x="928" y="11"/>
                  <a:pt x="933" y="8"/>
                  <a:pt x="937" y="9"/>
                </a:cubicBezTo>
                <a:cubicBezTo>
                  <a:pt x="969" y="13"/>
                  <a:pt x="1001" y="20"/>
                  <a:pt x="1032" y="28"/>
                </a:cubicBezTo>
                <a:cubicBezTo>
                  <a:pt x="1069" y="38"/>
                  <a:pt x="1105" y="50"/>
                  <a:pt x="1140" y="65"/>
                </a:cubicBezTo>
                <a:cubicBezTo>
                  <a:pt x="1145" y="66"/>
                  <a:pt x="1147" y="71"/>
                  <a:pt x="1145" y="76"/>
                </a:cubicBezTo>
                <a:cubicBezTo>
                  <a:pt x="1144" y="79"/>
                  <a:pt x="1141" y="81"/>
                  <a:pt x="1137" y="81"/>
                </a:cubicBezTo>
                <a:close/>
                <a:moveTo>
                  <a:pt x="644" y="38"/>
                </a:moveTo>
                <a:cubicBezTo>
                  <a:pt x="640" y="38"/>
                  <a:pt x="636" y="35"/>
                  <a:pt x="635" y="31"/>
                </a:cubicBezTo>
                <a:cubicBezTo>
                  <a:pt x="634" y="27"/>
                  <a:pt x="637" y="22"/>
                  <a:pt x="642" y="21"/>
                </a:cubicBezTo>
                <a:cubicBezTo>
                  <a:pt x="646" y="20"/>
                  <a:pt x="651" y="23"/>
                  <a:pt x="652" y="27"/>
                </a:cubicBezTo>
                <a:cubicBezTo>
                  <a:pt x="653" y="32"/>
                  <a:pt x="650" y="37"/>
                  <a:pt x="646" y="38"/>
                </a:cubicBezTo>
                <a:cubicBezTo>
                  <a:pt x="645" y="38"/>
                  <a:pt x="644" y="38"/>
                  <a:pt x="644" y="38"/>
                </a:cubicBezTo>
                <a:close/>
                <a:moveTo>
                  <a:pt x="671" y="32"/>
                </a:moveTo>
                <a:cubicBezTo>
                  <a:pt x="667" y="32"/>
                  <a:pt x="664" y="29"/>
                  <a:pt x="663" y="25"/>
                </a:cubicBezTo>
                <a:cubicBezTo>
                  <a:pt x="663" y="23"/>
                  <a:pt x="663" y="21"/>
                  <a:pt x="664" y="19"/>
                </a:cubicBezTo>
                <a:cubicBezTo>
                  <a:pt x="666" y="17"/>
                  <a:pt x="668" y="16"/>
                  <a:pt x="670" y="15"/>
                </a:cubicBezTo>
                <a:cubicBezTo>
                  <a:pt x="702" y="9"/>
                  <a:pt x="734" y="5"/>
                  <a:pt x="766" y="3"/>
                </a:cubicBezTo>
                <a:cubicBezTo>
                  <a:pt x="766" y="3"/>
                  <a:pt x="766" y="3"/>
                  <a:pt x="766" y="3"/>
                </a:cubicBezTo>
                <a:cubicBezTo>
                  <a:pt x="804" y="0"/>
                  <a:pt x="843" y="0"/>
                  <a:pt x="880" y="3"/>
                </a:cubicBezTo>
                <a:cubicBezTo>
                  <a:pt x="885" y="3"/>
                  <a:pt x="888" y="7"/>
                  <a:pt x="888" y="12"/>
                </a:cubicBezTo>
                <a:cubicBezTo>
                  <a:pt x="888" y="16"/>
                  <a:pt x="884" y="20"/>
                  <a:pt x="879" y="20"/>
                </a:cubicBezTo>
                <a:cubicBezTo>
                  <a:pt x="842" y="17"/>
                  <a:pt x="804" y="17"/>
                  <a:pt x="767" y="20"/>
                </a:cubicBezTo>
                <a:cubicBezTo>
                  <a:pt x="767" y="20"/>
                  <a:pt x="767" y="20"/>
                  <a:pt x="767" y="20"/>
                </a:cubicBezTo>
                <a:cubicBezTo>
                  <a:pt x="736" y="22"/>
                  <a:pt x="704" y="26"/>
                  <a:pt x="673" y="32"/>
                </a:cubicBezTo>
                <a:cubicBezTo>
                  <a:pt x="672" y="32"/>
                  <a:pt x="672" y="32"/>
                  <a:pt x="671" y="32"/>
                </a:cubicBezTo>
                <a:close/>
                <a:moveTo>
                  <a:pt x="908" y="22"/>
                </a:moveTo>
                <a:cubicBezTo>
                  <a:pt x="908" y="22"/>
                  <a:pt x="907" y="22"/>
                  <a:pt x="907" y="22"/>
                </a:cubicBezTo>
                <a:cubicBezTo>
                  <a:pt x="905" y="22"/>
                  <a:pt x="903" y="21"/>
                  <a:pt x="901" y="19"/>
                </a:cubicBezTo>
                <a:cubicBezTo>
                  <a:pt x="900" y="17"/>
                  <a:pt x="899" y="15"/>
                  <a:pt x="899" y="13"/>
                </a:cubicBezTo>
                <a:cubicBezTo>
                  <a:pt x="900" y="8"/>
                  <a:pt x="904" y="5"/>
                  <a:pt x="909" y="5"/>
                </a:cubicBezTo>
                <a:cubicBezTo>
                  <a:pt x="913" y="6"/>
                  <a:pt x="917" y="10"/>
                  <a:pt x="916" y="14"/>
                </a:cubicBezTo>
                <a:cubicBezTo>
                  <a:pt x="916" y="19"/>
                  <a:pt x="912" y="22"/>
                  <a:pt x="908" y="22"/>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 name="Freeform 12">
            <a:extLst>
              <a:ext uri="{FF2B5EF4-FFF2-40B4-BE49-F238E27FC236}">
                <a16:creationId xmlns:a16="http://schemas.microsoft.com/office/drawing/2014/main" id="{9ED9CFE3-ACD7-4CAB-BAB3-0DF1E60EABD9}"/>
              </a:ext>
            </a:extLst>
          </p:cNvPr>
          <p:cNvSpPr>
            <a:spLocks noEditPoints="1"/>
          </p:cNvSpPr>
          <p:nvPr/>
        </p:nvSpPr>
        <p:spPr bwMode="auto">
          <a:xfrm>
            <a:off x="4849182" y="2181388"/>
            <a:ext cx="2497606" cy="2496812"/>
          </a:xfrm>
          <a:custGeom>
            <a:avLst/>
            <a:gdLst>
              <a:gd name="T0" fmla="*/ 922 w 1572"/>
              <a:gd name="T1" fmla="*/ 1542 h 1571"/>
              <a:gd name="T2" fmla="*/ 1160 w 1572"/>
              <a:gd name="T3" fmla="*/ 1467 h 1571"/>
              <a:gd name="T4" fmla="*/ 925 w 1572"/>
              <a:gd name="T5" fmla="*/ 1559 h 1571"/>
              <a:gd name="T6" fmla="*/ 743 w 1572"/>
              <a:gd name="T7" fmla="*/ 1570 h 1571"/>
              <a:gd name="T8" fmla="*/ 744 w 1572"/>
              <a:gd name="T9" fmla="*/ 1553 h 1571"/>
              <a:gd name="T10" fmla="*/ 680 w 1572"/>
              <a:gd name="T11" fmla="*/ 1564 h 1571"/>
              <a:gd name="T12" fmla="*/ 342 w 1572"/>
              <a:gd name="T13" fmla="*/ 1434 h 1571"/>
              <a:gd name="T14" fmla="*/ 453 w 1572"/>
              <a:gd name="T15" fmla="*/ 1479 h 1571"/>
              <a:gd name="T16" fmla="*/ 681 w 1572"/>
              <a:gd name="T17" fmla="*/ 1564 h 1571"/>
              <a:gd name="T18" fmla="*/ 1201 w 1572"/>
              <a:gd name="T19" fmla="*/ 1433 h 1571"/>
              <a:gd name="T20" fmla="*/ 1187 w 1572"/>
              <a:gd name="T21" fmla="*/ 1460 h 1571"/>
              <a:gd name="T22" fmla="*/ 1304 w 1572"/>
              <a:gd name="T23" fmla="*/ 1353 h 1571"/>
              <a:gd name="T24" fmla="*/ 1257 w 1572"/>
              <a:gd name="T25" fmla="*/ 1412 h 1571"/>
              <a:gd name="T26" fmla="*/ 273 w 1572"/>
              <a:gd name="T27" fmla="*/ 1370 h 1571"/>
              <a:gd name="T28" fmla="*/ 297 w 1572"/>
              <a:gd name="T29" fmla="*/ 1398 h 1571"/>
              <a:gd name="T30" fmla="*/ 95 w 1572"/>
              <a:gd name="T31" fmla="*/ 1161 h 1571"/>
              <a:gd name="T32" fmla="*/ 51 w 1572"/>
              <a:gd name="T33" fmla="*/ 1040 h 1571"/>
              <a:gd name="T34" fmla="*/ 110 w 1572"/>
              <a:gd name="T35" fmla="*/ 1153 h 1571"/>
              <a:gd name="T36" fmla="*/ 250 w 1572"/>
              <a:gd name="T37" fmla="*/ 1357 h 1571"/>
              <a:gd name="T38" fmla="*/ 1486 w 1572"/>
              <a:gd name="T39" fmla="*/ 1104 h 1571"/>
              <a:gd name="T40" fmla="*/ 1360 w 1572"/>
              <a:gd name="T41" fmla="*/ 1318 h 1571"/>
              <a:gd name="T42" fmla="*/ 1507 w 1572"/>
              <a:gd name="T43" fmla="*/ 1051 h 1571"/>
              <a:gd name="T44" fmla="*/ 1523 w 1572"/>
              <a:gd name="T45" fmla="*/ 1057 h 1571"/>
              <a:gd name="T46" fmla="*/ 1534 w 1572"/>
              <a:gd name="T47" fmla="*/ 999 h 1571"/>
              <a:gd name="T48" fmla="*/ 1555 w 1572"/>
              <a:gd name="T49" fmla="*/ 785 h 1571"/>
              <a:gd name="T50" fmla="*/ 1556 w 1572"/>
              <a:gd name="T51" fmla="*/ 630 h 1571"/>
              <a:gd name="T52" fmla="*/ 1567 w 1572"/>
              <a:gd name="T53" fmla="*/ 875 h 1571"/>
              <a:gd name="T54" fmla="*/ 27 w 1572"/>
              <a:gd name="T55" fmla="*/ 991 h 1571"/>
              <a:gd name="T56" fmla="*/ 43 w 1572"/>
              <a:gd name="T57" fmla="*/ 987 h 1571"/>
              <a:gd name="T58" fmla="*/ 13 w 1572"/>
              <a:gd name="T59" fmla="*/ 930 h 1571"/>
              <a:gd name="T60" fmla="*/ 6 w 1572"/>
              <a:gd name="T61" fmla="*/ 685 h 1571"/>
              <a:gd name="T62" fmla="*/ 23 w 1572"/>
              <a:gd name="T63" fmla="*/ 687 h 1571"/>
              <a:gd name="T64" fmla="*/ 30 w 1572"/>
              <a:gd name="T65" fmla="*/ 927 h 1571"/>
              <a:gd name="T66" fmla="*/ 1531 w 1572"/>
              <a:gd name="T67" fmla="*/ 595 h 1571"/>
              <a:gd name="T68" fmla="*/ 1547 w 1572"/>
              <a:gd name="T69" fmla="*/ 591 h 1571"/>
              <a:gd name="T70" fmla="*/ 1506 w 1572"/>
              <a:gd name="T71" fmla="*/ 515 h 1571"/>
              <a:gd name="T72" fmla="*/ 1317 w 1572"/>
              <a:gd name="T73" fmla="*/ 229 h 1571"/>
              <a:gd name="T74" fmla="*/ 1329 w 1572"/>
              <a:gd name="T75" fmla="*/ 217 h 1571"/>
              <a:gd name="T76" fmla="*/ 1522 w 1572"/>
              <a:gd name="T77" fmla="*/ 509 h 1571"/>
              <a:gd name="T78" fmla="*/ 55 w 1572"/>
              <a:gd name="T79" fmla="*/ 519 h 1571"/>
              <a:gd name="T80" fmla="*/ 74 w 1572"/>
              <a:gd name="T81" fmla="*/ 493 h 1571"/>
              <a:gd name="T82" fmla="*/ 79 w 1572"/>
              <a:gd name="T83" fmla="*/ 461 h 1571"/>
              <a:gd name="T84" fmla="*/ 230 w 1572"/>
              <a:gd name="T85" fmla="*/ 229 h 1571"/>
              <a:gd name="T86" fmla="*/ 242 w 1572"/>
              <a:gd name="T87" fmla="*/ 241 h 1571"/>
              <a:gd name="T88" fmla="*/ 82 w 1572"/>
              <a:gd name="T89" fmla="*/ 462 h 1571"/>
              <a:gd name="T90" fmla="*/ 1260 w 1572"/>
              <a:gd name="T91" fmla="*/ 169 h 1571"/>
              <a:gd name="T92" fmla="*/ 1284 w 1572"/>
              <a:gd name="T93" fmla="*/ 197 h 1571"/>
              <a:gd name="T94" fmla="*/ 1109 w 1572"/>
              <a:gd name="T95" fmla="*/ 87 h 1571"/>
              <a:gd name="T96" fmla="*/ 880 w 1572"/>
              <a:gd name="T97" fmla="*/ 5 h 1571"/>
              <a:gd name="T98" fmla="*/ 1221 w 1572"/>
              <a:gd name="T99" fmla="*/ 131 h 1571"/>
              <a:gd name="T100" fmla="*/ 349 w 1572"/>
              <a:gd name="T101" fmla="*/ 141 h 1571"/>
              <a:gd name="T102" fmla="*/ 380 w 1572"/>
              <a:gd name="T103" fmla="*/ 132 h 1571"/>
              <a:gd name="T104" fmla="*/ 402 w 1572"/>
              <a:gd name="T105" fmla="*/ 109 h 1571"/>
              <a:gd name="T106" fmla="*/ 636 w 1572"/>
              <a:gd name="T107" fmla="*/ 14 h 1571"/>
              <a:gd name="T108" fmla="*/ 639 w 1572"/>
              <a:gd name="T109" fmla="*/ 30 h 1571"/>
              <a:gd name="T110" fmla="*/ 410 w 1572"/>
              <a:gd name="T111" fmla="*/ 113 h 1571"/>
              <a:gd name="T112" fmla="*/ 809 w 1572"/>
              <a:gd name="T113" fmla="*/ 8 h 1571"/>
              <a:gd name="T114" fmla="*/ 840 w 1572"/>
              <a:gd name="T115" fmla="*/ 1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2" h="1571">
                <a:moveTo>
                  <a:pt x="805" y="1571"/>
                </a:moveTo>
                <a:cubicBezTo>
                  <a:pt x="801" y="1571"/>
                  <a:pt x="797" y="1567"/>
                  <a:pt x="797" y="1563"/>
                </a:cubicBezTo>
                <a:cubicBezTo>
                  <a:pt x="797" y="1558"/>
                  <a:pt x="800" y="1554"/>
                  <a:pt x="805" y="1554"/>
                </a:cubicBezTo>
                <a:cubicBezTo>
                  <a:pt x="844" y="1553"/>
                  <a:pt x="883" y="1549"/>
                  <a:pt x="922" y="1542"/>
                </a:cubicBezTo>
                <a:cubicBezTo>
                  <a:pt x="922" y="1542"/>
                  <a:pt x="922" y="1542"/>
                  <a:pt x="922" y="1542"/>
                </a:cubicBezTo>
                <a:cubicBezTo>
                  <a:pt x="966" y="1534"/>
                  <a:pt x="1010" y="1523"/>
                  <a:pt x="1052" y="1507"/>
                </a:cubicBezTo>
                <a:cubicBezTo>
                  <a:pt x="1085" y="1495"/>
                  <a:pt x="1117" y="1480"/>
                  <a:pt x="1148" y="1464"/>
                </a:cubicBezTo>
                <a:cubicBezTo>
                  <a:pt x="1152" y="1462"/>
                  <a:pt x="1158" y="1463"/>
                  <a:pt x="1160" y="1467"/>
                </a:cubicBezTo>
                <a:cubicBezTo>
                  <a:pt x="1162" y="1471"/>
                  <a:pt x="1160" y="1476"/>
                  <a:pt x="1156" y="1479"/>
                </a:cubicBezTo>
                <a:cubicBezTo>
                  <a:pt x="1124" y="1496"/>
                  <a:pt x="1091" y="1511"/>
                  <a:pt x="1057" y="1523"/>
                </a:cubicBezTo>
                <a:cubicBezTo>
                  <a:pt x="1015" y="1539"/>
                  <a:pt x="970" y="1551"/>
                  <a:pt x="925" y="1559"/>
                </a:cubicBezTo>
                <a:cubicBezTo>
                  <a:pt x="925" y="1559"/>
                  <a:pt x="925" y="1559"/>
                  <a:pt x="925" y="1559"/>
                </a:cubicBezTo>
                <a:cubicBezTo>
                  <a:pt x="886" y="1566"/>
                  <a:pt x="845" y="1570"/>
                  <a:pt x="806" y="1571"/>
                </a:cubicBezTo>
                <a:cubicBezTo>
                  <a:pt x="806" y="1571"/>
                  <a:pt x="805" y="1571"/>
                  <a:pt x="805" y="1571"/>
                </a:cubicBezTo>
                <a:close/>
                <a:moveTo>
                  <a:pt x="743" y="1570"/>
                </a:moveTo>
                <a:cubicBezTo>
                  <a:pt x="743" y="1570"/>
                  <a:pt x="743" y="1570"/>
                  <a:pt x="743" y="1570"/>
                </a:cubicBezTo>
                <a:cubicBezTo>
                  <a:pt x="735" y="1570"/>
                  <a:pt x="727" y="1569"/>
                  <a:pt x="720" y="1569"/>
                </a:cubicBezTo>
                <a:cubicBezTo>
                  <a:pt x="715" y="1568"/>
                  <a:pt x="712" y="1564"/>
                  <a:pt x="712" y="1559"/>
                </a:cubicBezTo>
                <a:cubicBezTo>
                  <a:pt x="713" y="1555"/>
                  <a:pt x="717" y="1551"/>
                  <a:pt x="721" y="1552"/>
                </a:cubicBezTo>
                <a:cubicBezTo>
                  <a:pt x="729" y="1552"/>
                  <a:pt x="736" y="1553"/>
                  <a:pt x="744" y="1553"/>
                </a:cubicBezTo>
                <a:cubicBezTo>
                  <a:pt x="748" y="1553"/>
                  <a:pt x="752" y="1557"/>
                  <a:pt x="752" y="1562"/>
                </a:cubicBezTo>
                <a:cubicBezTo>
                  <a:pt x="751" y="1567"/>
                  <a:pt x="748" y="1570"/>
                  <a:pt x="743" y="1570"/>
                </a:cubicBezTo>
                <a:close/>
                <a:moveTo>
                  <a:pt x="681" y="1564"/>
                </a:moveTo>
                <a:cubicBezTo>
                  <a:pt x="681" y="1564"/>
                  <a:pt x="681" y="1564"/>
                  <a:pt x="680" y="1564"/>
                </a:cubicBezTo>
                <a:cubicBezTo>
                  <a:pt x="605" y="1554"/>
                  <a:pt x="533" y="1534"/>
                  <a:pt x="464" y="1503"/>
                </a:cubicBezTo>
                <a:cubicBezTo>
                  <a:pt x="458" y="1500"/>
                  <a:pt x="452" y="1497"/>
                  <a:pt x="446" y="1494"/>
                </a:cubicBezTo>
                <a:cubicBezTo>
                  <a:pt x="446" y="1494"/>
                  <a:pt x="446" y="1494"/>
                  <a:pt x="445" y="1494"/>
                </a:cubicBezTo>
                <a:cubicBezTo>
                  <a:pt x="410" y="1477"/>
                  <a:pt x="375" y="1457"/>
                  <a:pt x="342" y="1434"/>
                </a:cubicBezTo>
                <a:cubicBezTo>
                  <a:pt x="338" y="1431"/>
                  <a:pt x="337" y="1426"/>
                  <a:pt x="339" y="1422"/>
                </a:cubicBezTo>
                <a:cubicBezTo>
                  <a:pt x="342" y="1418"/>
                  <a:pt x="347" y="1417"/>
                  <a:pt x="351" y="1420"/>
                </a:cubicBezTo>
                <a:cubicBezTo>
                  <a:pt x="383" y="1442"/>
                  <a:pt x="418" y="1462"/>
                  <a:pt x="453" y="1479"/>
                </a:cubicBezTo>
                <a:cubicBezTo>
                  <a:pt x="453" y="1479"/>
                  <a:pt x="453" y="1479"/>
                  <a:pt x="453" y="1479"/>
                </a:cubicBezTo>
                <a:cubicBezTo>
                  <a:pt x="459" y="1482"/>
                  <a:pt x="465" y="1485"/>
                  <a:pt x="471" y="1487"/>
                </a:cubicBezTo>
                <a:cubicBezTo>
                  <a:pt x="538" y="1517"/>
                  <a:pt x="609" y="1538"/>
                  <a:pt x="682" y="1547"/>
                </a:cubicBezTo>
                <a:cubicBezTo>
                  <a:pt x="687" y="1548"/>
                  <a:pt x="690" y="1552"/>
                  <a:pt x="690" y="1557"/>
                </a:cubicBezTo>
                <a:cubicBezTo>
                  <a:pt x="689" y="1561"/>
                  <a:pt x="685" y="1564"/>
                  <a:pt x="681" y="1564"/>
                </a:cubicBezTo>
                <a:close/>
                <a:moveTo>
                  <a:pt x="1187" y="1460"/>
                </a:moveTo>
                <a:cubicBezTo>
                  <a:pt x="1184" y="1460"/>
                  <a:pt x="1181" y="1459"/>
                  <a:pt x="1179" y="1456"/>
                </a:cubicBezTo>
                <a:cubicBezTo>
                  <a:pt x="1177" y="1452"/>
                  <a:pt x="1178" y="1447"/>
                  <a:pt x="1182" y="1444"/>
                </a:cubicBezTo>
                <a:cubicBezTo>
                  <a:pt x="1189" y="1441"/>
                  <a:pt x="1195" y="1437"/>
                  <a:pt x="1201" y="1433"/>
                </a:cubicBezTo>
                <a:cubicBezTo>
                  <a:pt x="1205" y="1430"/>
                  <a:pt x="1211" y="1431"/>
                  <a:pt x="1213" y="1435"/>
                </a:cubicBezTo>
                <a:cubicBezTo>
                  <a:pt x="1216" y="1439"/>
                  <a:pt x="1214" y="1444"/>
                  <a:pt x="1211" y="1447"/>
                </a:cubicBezTo>
                <a:cubicBezTo>
                  <a:pt x="1204" y="1451"/>
                  <a:pt x="1198" y="1455"/>
                  <a:pt x="1191" y="1459"/>
                </a:cubicBezTo>
                <a:cubicBezTo>
                  <a:pt x="1190" y="1460"/>
                  <a:pt x="1188" y="1460"/>
                  <a:pt x="1187" y="1460"/>
                </a:cubicBezTo>
                <a:close/>
                <a:moveTo>
                  <a:pt x="1257" y="1412"/>
                </a:moveTo>
                <a:cubicBezTo>
                  <a:pt x="1254" y="1412"/>
                  <a:pt x="1252" y="1411"/>
                  <a:pt x="1250" y="1409"/>
                </a:cubicBezTo>
                <a:cubicBezTo>
                  <a:pt x="1247" y="1405"/>
                  <a:pt x="1248" y="1400"/>
                  <a:pt x="1252" y="1397"/>
                </a:cubicBezTo>
                <a:cubicBezTo>
                  <a:pt x="1270" y="1383"/>
                  <a:pt x="1287" y="1369"/>
                  <a:pt x="1304" y="1353"/>
                </a:cubicBezTo>
                <a:cubicBezTo>
                  <a:pt x="1308" y="1350"/>
                  <a:pt x="1313" y="1351"/>
                  <a:pt x="1316" y="1354"/>
                </a:cubicBezTo>
                <a:cubicBezTo>
                  <a:pt x="1319" y="1357"/>
                  <a:pt x="1319" y="1363"/>
                  <a:pt x="1316" y="1366"/>
                </a:cubicBezTo>
                <a:cubicBezTo>
                  <a:pt x="1298" y="1382"/>
                  <a:pt x="1280" y="1397"/>
                  <a:pt x="1262" y="1411"/>
                </a:cubicBezTo>
                <a:cubicBezTo>
                  <a:pt x="1260" y="1412"/>
                  <a:pt x="1259" y="1412"/>
                  <a:pt x="1257" y="1412"/>
                </a:cubicBezTo>
                <a:close/>
                <a:moveTo>
                  <a:pt x="297" y="1398"/>
                </a:moveTo>
                <a:cubicBezTo>
                  <a:pt x="295" y="1398"/>
                  <a:pt x="293" y="1398"/>
                  <a:pt x="291" y="1396"/>
                </a:cubicBezTo>
                <a:cubicBezTo>
                  <a:pt x="285" y="1392"/>
                  <a:pt x="279" y="1387"/>
                  <a:pt x="274" y="1382"/>
                </a:cubicBezTo>
                <a:cubicBezTo>
                  <a:pt x="270" y="1379"/>
                  <a:pt x="270" y="1373"/>
                  <a:pt x="273" y="1370"/>
                </a:cubicBezTo>
                <a:cubicBezTo>
                  <a:pt x="276" y="1366"/>
                  <a:pt x="281" y="1366"/>
                  <a:pt x="285" y="1369"/>
                </a:cubicBezTo>
                <a:cubicBezTo>
                  <a:pt x="290" y="1374"/>
                  <a:pt x="296" y="1378"/>
                  <a:pt x="302" y="1383"/>
                </a:cubicBezTo>
                <a:cubicBezTo>
                  <a:pt x="306" y="1386"/>
                  <a:pt x="306" y="1392"/>
                  <a:pt x="303" y="1395"/>
                </a:cubicBezTo>
                <a:cubicBezTo>
                  <a:pt x="302" y="1397"/>
                  <a:pt x="299" y="1398"/>
                  <a:pt x="297" y="1398"/>
                </a:cubicBezTo>
                <a:close/>
                <a:moveTo>
                  <a:pt x="250" y="1357"/>
                </a:moveTo>
                <a:cubicBezTo>
                  <a:pt x="248" y="1357"/>
                  <a:pt x="246" y="1356"/>
                  <a:pt x="244" y="1355"/>
                </a:cubicBezTo>
                <a:cubicBezTo>
                  <a:pt x="235" y="1346"/>
                  <a:pt x="226" y="1337"/>
                  <a:pt x="217" y="1328"/>
                </a:cubicBezTo>
                <a:cubicBezTo>
                  <a:pt x="169" y="1278"/>
                  <a:pt x="128" y="1222"/>
                  <a:pt x="95" y="1161"/>
                </a:cubicBezTo>
                <a:cubicBezTo>
                  <a:pt x="95" y="1161"/>
                  <a:pt x="95" y="1161"/>
                  <a:pt x="95" y="1161"/>
                </a:cubicBezTo>
                <a:cubicBezTo>
                  <a:pt x="80" y="1133"/>
                  <a:pt x="66" y="1103"/>
                  <a:pt x="54" y="1074"/>
                </a:cubicBezTo>
                <a:cubicBezTo>
                  <a:pt x="51" y="1066"/>
                  <a:pt x="48" y="1059"/>
                  <a:pt x="46" y="1051"/>
                </a:cubicBezTo>
                <a:cubicBezTo>
                  <a:pt x="44" y="1047"/>
                  <a:pt x="46" y="1042"/>
                  <a:pt x="51" y="1040"/>
                </a:cubicBezTo>
                <a:cubicBezTo>
                  <a:pt x="55" y="1039"/>
                  <a:pt x="60" y="1041"/>
                  <a:pt x="62" y="1046"/>
                </a:cubicBezTo>
                <a:cubicBezTo>
                  <a:pt x="64" y="1053"/>
                  <a:pt x="67" y="1060"/>
                  <a:pt x="70" y="1068"/>
                </a:cubicBezTo>
                <a:cubicBezTo>
                  <a:pt x="81" y="1097"/>
                  <a:pt x="95" y="1125"/>
                  <a:pt x="110" y="1153"/>
                </a:cubicBezTo>
                <a:cubicBezTo>
                  <a:pt x="110" y="1153"/>
                  <a:pt x="110" y="1153"/>
                  <a:pt x="110" y="1153"/>
                </a:cubicBezTo>
                <a:cubicBezTo>
                  <a:pt x="142" y="1212"/>
                  <a:pt x="183" y="1267"/>
                  <a:pt x="230" y="1316"/>
                </a:cubicBezTo>
                <a:cubicBezTo>
                  <a:pt x="238" y="1325"/>
                  <a:pt x="247" y="1334"/>
                  <a:pt x="256" y="1343"/>
                </a:cubicBezTo>
                <a:cubicBezTo>
                  <a:pt x="259" y="1346"/>
                  <a:pt x="259" y="1351"/>
                  <a:pt x="256" y="1355"/>
                </a:cubicBezTo>
                <a:cubicBezTo>
                  <a:pt x="254" y="1356"/>
                  <a:pt x="252" y="1357"/>
                  <a:pt x="250" y="1357"/>
                </a:cubicBezTo>
                <a:close/>
                <a:moveTo>
                  <a:pt x="1360" y="1318"/>
                </a:moveTo>
                <a:cubicBezTo>
                  <a:pt x="1358" y="1318"/>
                  <a:pt x="1356" y="1317"/>
                  <a:pt x="1354" y="1316"/>
                </a:cubicBezTo>
                <a:cubicBezTo>
                  <a:pt x="1351" y="1313"/>
                  <a:pt x="1351" y="1307"/>
                  <a:pt x="1354" y="1304"/>
                </a:cubicBezTo>
                <a:cubicBezTo>
                  <a:pt x="1408" y="1244"/>
                  <a:pt x="1453" y="1177"/>
                  <a:pt x="1486" y="1104"/>
                </a:cubicBezTo>
                <a:cubicBezTo>
                  <a:pt x="1488" y="1100"/>
                  <a:pt x="1493" y="1098"/>
                  <a:pt x="1497" y="1100"/>
                </a:cubicBezTo>
                <a:cubicBezTo>
                  <a:pt x="1501" y="1102"/>
                  <a:pt x="1503" y="1107"/>
                  <a:pt x="1501" y="1111"/>
                </a:cubicBezTo>
                <a:cubicBezTo>
                  <a:pt x="1467" y="1186"/>
                  <a:pt x="1422" y="1254"/>
                  <a:pt x="1366" y="1315"/>
                </a:cubicBezTo>
                <a:cubicBezTo>
                  <a:pt x="1365" y="1317"/>
                  <a:pt x="1362" y="1318"/>
                  <a:pt x="1360" y="1318"/>
                </a:cubicBezTo>
                <a:close/>
                <a:moveTo>
                  <a:pt x="1509" y="1079"/>
                </a:moveTo>
                <a:cubicBezTo>
                  <a:pt x="1508" y="1079"/>
                  <a:pt x="1507" y="1079"/>
                  <a:pt x="1506" y="1079"/>
                </a:cubicBezTo>
                <a:cubicBezTo>
                  <a:pt x="1502" y="1077"/>
                  <a:pt x="1499" y="1072"/>
                  <a:pt x="1501" y="1068"/>
                </a:cubicBezTo>
                <a:cubicBezTo>
                  <a:pt x="1503" y="1062"/>
                  <a:pt x="1505" y="1057"/>
                  <a:pt x="1507" y="1051"/>
                </a:cubicBezTo>
                <a:cubicBezTo>
                  <a:pt x="1509" y="1047"/>
                  <a:pt x="1509" y="1047"/>
                  <a:pt x="1509" y="1047"/>
                </a:cubicBezTo>
                <a:cubicBezTo>
                  <a:pt x="1511" y="1042"/>
                  <a:pt x="1516" y="1040"/>
                  <a:pt x="1520" y="1042"/>
                </a:cubicBezTo>
                <a:cubicBezTo>
                  <a:pt x="1524" y="1043"/>
                  <a:pt x="1527" y="1048"/>
                  <a:pt x="1525" y="1053"/>
                </a:cubicBezTo>
                <a:cubicBezTo>
                  <a:pt x="1523" y="1057"/>
                  <a:pt x="1523" y="1057"/>
                  <a:pt x="1523" y="1057"/>
                </a:cubicBezTo>
                <a:cubicBezTo>
                  <a:pt x="1521" y="1063"/>
                  <a:pt x="1519" y="1068"/>
                  <a:pt x="1517" y="1074"/>
                </a:cubicBezTo>
                <a:cubicBezTo>
                  <a:pt x="1516" y="1077"/>
                  <a:pt x="1512" y="1079"/>
                  <a:pt x="1509" y="1079"/>
                </a:cubicBezTo>
                <a:close/>
                <a:moveTo>
                  <a:pt x="1536" y="999"/>
                </a:moveTo>
                <a:cubicBezTo>
                  <a:pt x="1535" y="999"/>
                  <a:pt x="1534" y="999"/>
                  <a:pt x="1534" y="999"/>
                </a:cubicBezTo>
                <a:cubicBezTo>
                  <a:pt x="1529" y="997"/>
                  <a:pt x="1526" y="993"/>
                  <a:pt x="1528" y="988"/>
                </a:cubicBezTo>
                <a:cubicBezTo>
                  <a:pt x="1538" y="951"/>
                  <a:pt x="1545" y="912"/>
                  <a:pt x="1550" y="873"/>
                </a:cubicBezTo>
                <a:cubicBezTo>
                  <a:pt x="1550" y="873"/>
                  <a:pt x="1550" y="873"/>
                  <a:pt x="1550" y="873"/>
                </a:cubicBezTo>
                <a:cubicBezTo>
                  <a:pt x="1553" y="844"/>
                  <a:pt x="1555" y="814"/>
                  <a:pt x="1555" y="785"/>
                </a:cubicBezTo>
                <a:cubicBezTo>
                  <a:pt x="1555" y="777"/>
                  <a:pt x="1555" y="768"/>
                  <a:pt x="1554" y="759"/>
                </a:cubicBezTo>
                <a:cubicBezTo>
                  <a:pt x="1553" y="717"/>
                  <a:pt x="1548" y="675"/>
                  <a:pt x="1540" y="633"/>
                </a:cubicBezTo>
                <a:cubicBezTo>
                  <a:pt x="1539" y="629"/>
                  <a:pt x="1542" y="624"/>
                  <a:pt x="1546" y="623"/>
                </a:cubicBezTo>
                <a:cubicBezTo>
                  <a:pt x="1551" y="623"/>
                  <a:pt x="1555" y="626"/>
                  <a:pt x="1556" y="630"/>
                </a:cubicBezTo>
                <a:cubicBezTo>
                  <a:pt x="1565" y="672"/>
                  <a:pt x="1570" y="716"/>
                  <a:pt x="1571" y="758"/>
                </a:cubicBezTo>
                <a:cubicBezTo>
                  <a:pt x="1572" y="767"/>
                  <a:pt x="1572" y="776"/>
                  <a:pt x="1572" y="785"/>
                </a:cubicBezTo>
                <a:cubicBezTo>
                  <a:pt x="1572" y="815"/>
                  <a:pt x="1570" y="845"/>
                  <a:pt x="1567" y="875"/>
                </a:cubicBezTo>
                <a:cubicBezTo>
                  <a:pt x="1567" y="875"/>
                  <a:pt x="1567" y="875"/>
                  <a:pt x="1567" y="875"/>
                </a:cubicBezTo>
                <a:cubicBezTo>
                  <a:pt x="1562" y="915"/>
                  <a:pt x="1554" y="954"/>
                  <a:pt x="1544" y="993"/>
                </a:cubicBezTo>
                <a:cubicBezTo>
                  <a:pt x="1543" y="996"/>
                  <a:pt x="1540" y="999"/>
                  <a:pt x="1536" y="999"/>
                </a:cubicBezTo>
                <a:close/>
                <a:moveTo>
                  <a:pt x="35" y="998"/>
                </a:moveTo>
                <a:cubicBezTo>
                  <a:pt x="31" y="998"/>
                  <a:pt x="28" y="995"/>
                  <a:pt x="27" y="991"/>
                </a:cubicBezTo>
                <a:cubicBezTo>
                  <a:pt x="25" y="984"/>
                  <a:pt x="23" y="976"/>
                  <a:pt x="21" y="969"/>
                </a:cubicBezTo>
                <a:cubicBezTo>
                  <a:pt x="20" y="965"/>
                  <a:pt x="23" y="960"/>
                  <a:pt x="28" y="959"/>
                </a:cubicBezTo>
                <a:cubicBezTo>
                  <a:pt x="32" y="958"/>
                  <a:pt x="37" y="961"/>
                  <a:pt x="38" y="965"/>
                </a:cubicBezTo>
                <a:cubicBezTo>
                  <a:pt x="39" y="972"/>
                  <a:pt x="41" y="980"/>
                  <a:pt x="43" y="987"/>
                </a:cubicBezTo>
                <a:cubicBezTo>
                  <a:pt x="44" y="991"/>
                  <a:pt x="42" y="996"/>
                  <a:pt x="37" y="997"/>
                </a:cubicBezTo>
                <a:cubicBezTo>
                  <a:pt x="37" y="997"/>
                  <a:pt x="36" y="998"/>
                  <a:pt x="35" y="998"/>
                </a:cubicBezTo>
                <a:close/>
                <a:moveTo>
                  <a:pt x="21" y="937"/>
                </a:moveTo>
                <a:cubicBezTo>
                  <a:pt x="17" y="937"/>
                  <a:pt x="14" y="934"/>
                  <a:pt x="13" y="930"/>
                </a:cubicBezTo>
                <a:cubicBezTo>
                  <a:pt x="4" y="882"/>
                  <a:pt x="0" y="834"/>
                  <a:pt x="0" y="786"/>
                </a:cubicBezTo>
                <a:cubicBezTo>
                  <a:pt x="0" y="783"/>
                  <a:pt x="0" y="779"/>
                  <a:pt x="0" y="776"/>
                </a:cubicBezTo>
                <a:cubicBezTo>
                  <a:pt x="0" y="746"/>
                  <a:pt x="2" y="715"/>
                  <a:pt x="6" y="685"/>
                </a:cubicBezTo>
                <a:cubicBezTo>
                  <a:pt x="6" y="685"/>
                  <a:pt x="6" y="685"/>
                  <a:pt x="6" y="685"/>
                </a:cubicBezTo>
                <a:cubicBezTo>
                  <a:pt x="11" y="645"/>
                  <a:pt x="19" y="606"/>
                  <a:pt x="30" y="568"/>
                </a:cubicBezTo>
                <a:cubicBezTo>
                  <a:pt x="32" y="563"/>
                  <a:pt x="36" y="560"/>
                  <a:pt x="41" y="562"/>
                </a:cubicBezTo>
                <a:cubicBezTo>
                  <a:pt x="45" y="563"/>
                  <a:pt x="48" y="568"/>
                  <a:pt x="47" y="572"/>
                </a:cubicBezTo>
                <a:cubicBezTo>
                  <a:pt x="36" y="610"/>
                  <a:pt x="28" y="648"/>
                  <a:pt x="23" y="687"/>
                </a:cubicBezTo>
                <a:cubicBezTo>
                  <a:pt x="23" y="687"/>
                  <a:pt x="23" y="687"/>
                  <a:pt x="23" y="687"/>
                </a:cubicBezTo>
                <a:cubicBezTo>
                  <a:pt x="19" y="717"/>
                  <a:pt x="17" y="747"/>
                  <a:pt x="17" y="777"/>
                </a:cubicBezTo>
                <a:cubicBezTo>
                  <a:pt x="17" y="780"/>
                  <a:pt x="17" y="783"/>
                  <a:pt x="17" y="786"/>
                </a:cubicBezTo>
                <a:cubicBezTo>
                  <a:pt x="17" y="833"/>
                  <a:pt x="21" y="880"/>
                  <a:pt x="30" y="927"/>
                </a:cubicBezTo>
                <a:cubicBezTo>
                  <a:pt x="30" y="931"/>
                  <a:pt x="27" y="936"/>
                  <a:pt x="23" y="937"/>
                </a:cubicBezTo>
                <a:cubicBezTo>
                  <a:pt x="22" y="937"/>
                  <a:pt x="22" y="937"/>
                  <a:pt x="21" y="937"/>
                </a:cubicBezTo>
                <a:close/>
                <a:moveTo>
                  <a:pt x="1539" y="602"/>
                </a:moveTo>
                <a:cubicBezTo>
                  <a:pt x="1535" y="602"/>
                  <a:pt x="1532" y="599"/>
                  <a:pt x="1531" y="595"/>
                </a:cubicBezTo>
                <a:cubicBezTo>
                  <a:pt x="1529" y="588"/>
                  <a:pt x="1527" y="581"/>
                  <a:pt x="1525" y="574"/>
                </a:cubicBezTo>
                <a:cubicBezTo>
                  <a:pt x="1524" y="569"/>
                  <a:pt x="1526" y="564"/>
                  <a:pt x="1531" y="563"/>
                </a:cubicBezTo>
                <a:cubicBezTo>
                  <a:pt x="1536" y="562"/>
                  <a:pt x="1540" y="565"/>
                  <a:pt x="1541" y="569"/>
                </a:cubicBezTo>
                <a:cubicBezTo>
                  <a:pt x="1544" y="576"/>
                  <a:pt x="1546" y="584"/>
                  <a:pt x="1547" y="591"/>
                </a:cubicBezTo>
                <a:cubicBezTo>
                  <a:pt x="1549" y="596"/>
                  <a:pt x="1546" y="600"/>
                  <a:pt x="1541" y="601"/>
                </a:cubicBezTo>
                <a:cubicBezTo>
                  <a:pt x="1541" y="602"/>
                  <a:pt x="1540" y="602"/>
                  <a:pt x="1539" y="602"/>
                </a:cubicBezTo>
                <a:close/>
                <a:moveTo>
                  <a:pt x="1514" y="521"/>
                </a:moveTo>
                <a:cubicBezTo>
                  <a:pt x="1510" y="521"/>
                  <a:pt x="1507" y="519"/>
                  <a:pt x="1506" y="515"/>
                </a:cubicBezTo>
                <a:cubicBezTo>
                  <a:pt x="1500" y="500"/>
                  <a:pt x="1494" y="485"/>
                  <a:pt x="1488" y="471"/>
                </a:cubicBezTo>
                <a:cubicBezTo>
                  <a:pt x="1478" y="450"/>
                  <a:pt x="1468" y="429"/>
                  <a:pt x="1456" y="409"/>
                </a:cubicBezTo>
                <a:cubicBezTo>
                  <a:pt x="1456" y="409"/>
                  <a:pt x="1456" y="409"/>
                  <a:pt x="1456" y="409"/>
                </a:cubicBezTo>
                <a:cubicBezTo>
                  <a:pt x="1419" y="343"/>
                  <a:pt x="1372" y="282"/>
                  <a:pt x="1317" y="229"/>
                </a:cubicBezTo>
                <a:cubicBezTo>
                  <a:pt x="1314" y="226"/>
                  <a:pt x="1311" y="224"/>
                  <a:pt x="1308" y="221"/>
                </a:cubicBezTo>
                <a:cubicBezTo>
                  <a:pt x="1304" y="218"/>
                  <a:pt x="1304" y="212"/>
                  <a:pt x="1307" y="209"/>
                </a:cubicBezTo>
                <a:cubicBezTo>
                  <a:pt x="1311" y="205"/>
                  <a:pt x="1316" y="205"/>
                  <a:pt x="1319" y="208"/>
                </a:cubicBezTo>
                <a:cubicBezTo>
                  <a:pt x="1322" y="211"/>
                  <a:pt x="1326" y="214"/>
                  <a:pt x="1329" y="217"/>
                </a:cubicBezTo>
                <a:cubicBezTo>
                  <a:pt x="1385" y="271"/>
                  <a:pt x="1433" y="333"/>
                  <a:pt x="1471" y="400"/>
                </a:cubicBezTo>
                <a:cubicBezTo>
                  <a:pt x="1471" y="400"/>
                  <a:pt x="1471" y="400"/>
                  <a:pt x="1471" y="400"/>
                </a:cubicBezTo>
                <a:cubicBezTo>
                  <a:pt x="1483" y="421"/>
                  <a:pt x="1494" y="442"/>
                  <a:pt x="1503" y="464"/>
                </a:cubicBezTo>
                <a:cubicBezTo>
                  <a:pt x="1510" y="479"/>
                  <a:pt x="1516" y="494"/>
                  <a:pt x="1522" y="509"/>
                </a:cubicBezTo>
                <a:cubicBezTo>
                  <a:pt x="1523" y="514"/>
                  <a:pt x="1521" y="519"/>
                  <a:pt x="1517" y="520"/>
                </a:cubicBezTo>
                <a:cubicBezTo>
                  <a:pt x="1516" y="521"/>
                  <a:pt x="1515" y="521"/>
                  <a:pt x="1514" y="521"/>
                </a:cubicBezTo>
                <a:close/>
                <a:moveTo>
                  <a:pt x="58" y="519"/>
                </a:moveTo>
                <a:cubicBezTo>
                  <a:pt x="57" y="519"/>
                  <a:pt x="56" y="519"/>
                  <a:pt x="55" y="519"/>
                </a:cubicBezTo>
                <a:cubicBezTo>
                  <a:pt x="51" y="517"/>
                  <a:pt x="48" y="512"/>
                  <a:pt x="50" y="508"/>
                </a:cubicBezTo>
                <a:cubicBezTo>
                  <a:pt x="53" y="501"/>
                  <a:pt x="55" y="494"/>
                  <a:pt x="58" y="487"/>
                </a:cubicBezTo>
                <a:cubicBezTo>
                  <a:pt x="60" y="482"/>
                  <a:pt x="65" y="480"/>
                  <a:pt x="69" y="482"/>
                </a:cubicBezTo>
                <a:cubicBezTo>
                  <a:pt x="74" y="484"/>
                  <a:pt x="76" y="489"/>
                  <a:pt x="74" y="493"/>
                </a:cubicBezTo>
                <a:cubicBezTo>
                  <a:pt x="71" y="500"/>
                  <a:pt x="68" y="507"/>
                  <a:pt x="66" y="514"/>
                </a:cubicBezTo>
                <a:cubicBezTo>
                  <a:pt x="65" y="517"/>
                  <a:pt x="61" y="519"/>
                  <a:pt x="58" y="519"/>
                </a:cubicBezTo>
                <a:close/>
                <a:moveTo>
                  <a:pt x="82" y="462"/>
                </a:moveTo>
                <a:cubicBezTo>
                  <a:pt x="81" y="462"/>
                  <a:pt x="80" y="462"/>
                  <a:pt x="79" y="461"/>
                </a:cubicBezTo>
                <a:cubicBezTo>
                  <a:pt x="74" y="459"/>
                  <a:pt x="72" y="454"/>
                  <a:pt x="74" y="450"/>
                </a:cubicBezTo>
                <a:cubicBezTo>
                  <a:pt x="109" y="376"/>
                  <a:pt x="156" y="308"/>
                  <a:pt x="212" y="247"/>
                </a:cubicBezTo>
                <a:cubicBezTo>
                  <a:pt x="212" y="247"/>
                  <a:pt x="212" y="247"/>
                  <a:pt x="212" y="247"/>
                </a:cubicBezTo>
                <a:cubicBezTo>
                  <a:pt x="218" y="241"/>
                  <a:pt x="224" y="235"/>
                  <a:pt x="230" y="229"/>
                </a:cubicBezTo>
                <a:cubicBezTo>
                  <a:pt x="252" y="207"/>
                  <a:pt x="276" y="186"/>
                  <a:pt x="301" y="167"/>
                </a:cubicBezTo>
                <a:cubicBezTo>
                  <a:pt x="304" y="164"/>
                  <a:pt x="310" y="164"/>
                  <a:pt x="313" y="168"/>
                </a:cubicBezTo>
                <a:cubicBezTo>
                  <a:pt x="316" y="172"/>
                  <a:pt x="315" y="177"/>
                  <a:pt x="311" y="180"/>
                </a:cubicBezTo>
                <a:cubicBezTo>
                  <a:pt x="287" y="199"/>
                  <a:pt x="264" y="220"/>
                  <a:pt x="242" y="241"/>
                </a:cubicBezTo>
                <a:cubicBezTo>
                  <a:pt x="236" y="247"/>
                  <a:pt x="230" y="253"/>
                  <a:pt x="225" y="259"/>
                </a:cubicBezTo>
                <a:cubicBezTo>
                  <a:pt x="225" y="259"/>
                  <a:pt x="225" y="259"/>
                  <a:pt x="225" y="259"/>
                </a:cubicBezTo>
                <a:cubicBezTo>
                  <a:pt x="169" y="318"/>
                  <a:pt x="124" y="385"/>
                  <a:pt x="90" y="457"/>
                </a:cubicBezTo>
                <a:cubicBezTo>
                  <a:pt x="88" y="460"/>
                  <a:pt x="85" y="462"/>
                  <a:pt x="82" y="462"/>
                </a:cubicBezTo>
                <a:close/>
                <a:moveTo>
                  <a:pt x="1284" y="197"/>
                </a:moveTo>
                <a:cubicBezTo>
                  <a:pt x="1282" y="197"/>
                  <a:pt x="1280" y="196"/>
                  <a:pt x="1278" y="195"/>
                </a:cubicBezTo>
                <a:cubicBezTo>
                  <a:pt x="1273" y="190"/>
                  <a:pt x="1267" y="185"/>
                  <a:pt x="1261" y="181"/>
                </a:cubicBezTo>
                <a:cubicBezTo>
                  <a:pt x="1257" y="178"/>
                  <a:pt x="1257" y="173"/>
                  <a:pt x="1260" y="169"/>
                </a:cubicBezTo>
                <a:cubicBezTo>
                  <a:pt x="1263" y="165"/>
                  <a:pt x="1268" y="165"/>
                  <a:pt x="1272" y="167"/>
                </a:cubicBezTo>
                <a:cubicBezTo>
                  <a:pt x="1278" y="172"/>
                  <a:pt x="1284" y="177"/>
                  <a:pt x="1289" y="182"/>
                </a:cubicBezTo>
                <a:cubicBezTo>
                  <a:pt x="1293" y="185"/>
                  <a:pt x="1293" y="190"/>
                  <a:pt x="1290" y="194"/>
                </a:cubicBezTo>
                <a:cubicBezTo>
                  <a:pt x="1289" y="196"/>
                  <a:pt x="1286" y="197"/>
                  <a:pt x="1284" y="197"/>
                </a:cubicBezTo>
                <a:close/>
                <a:moveTo>
                  <a:pt x="1216" y="146"/>
                </a:moveTo>
                <a:cubicBezTo>
                  <a:pt x="1214" y="146"/>
                  <a:pt x="1213" y="146"/>
                  <a:pt x="1211" y="145"/>
                </a:cubicBezTo>
                <a:cubicBezTo>
                  <a:pt x="1179" y="123"/>
                  <a:pt x="1144" y="104"/>
                  <a:pt x="1109" y="87"/>
                </a:cubicBezTo>
                <a:cubicBezTo>
                  <a:pt x="1109" y="87"/>
                  <a:pt x="1109" y="87"/>
                  <a:pt x="1109" y="87"/>
                </a:cubicBezTo>
                <a:cubicBezTo>
                  <a:pt x="1095" y="81"/>
                  <a:pt x="1082" y="75"/>
                  <a:pt x="1068" y="70"/>
                </a:cubicBezTo>
                <a:cubicBezTo>
                  <a:pt x="1007" y="46"/>
                  <a:pt x="944" y="30"/>
                  <a:pt x="878" y="22"/>
                </a:cubicBezTo>
                <a:cubicBezTo>
                  <a:pt x="874" y="21"/>
                  <a:pt x="870" y="17"/>
                  <a:pt x="871" y="12"/>
                </a:cubicBezTo>
                <a:cubicBezTo>
                  <a:pt x="872" y="8"/>
                  <a:pt x="876" y="4"/>
                  <a:pt x="880" y="5"/>
                </a:cubicBezTo>
                <a:cubicBezTo>
                  <a:pt x="947" y="13"/>
                  <a:pt x="1012" y="29"/>
                  <a:pt x="1074" y="54"/>
                </a:cubicBezTo>
                <a:cubicBezTo>
                  <a:pt x="1088" y="59"/>
                  <a:pt x="1102" y="65"/>
                  <a:pt x="1116" y="72"/>
                </a:cubicBezTo>
                <a:cubicBezTo>
                  <a:pt x="1116" y="72"/>
                  <a:pt x="1116" y="72"/>
                  <a:pt x="1116" y="72"/>
                </a:cubicBezTo>
                <a:cubicBezTo>
                  <a:pt x="1152" y="89"/>
                  <a:pt x="1187" y="108"/>
                  <a:pt x="1221" y="131"/>
                </a:cubicBezTo>
                <a:cubicBezTo>
                  <a:pt x="1225" y="133"/>
                  <a:pt x="1226" y="138"/>
                  <a:pt x="1223" y="142"/>
                </a:cubicBezTo>
                <a:cubicBezTo>
                  <a:pt x="1221" y="145"/>
                  <a:pt x="1219" y="146"/>
                  <a:pt x="1216" y="146"/>
                </a:cubicBezTo>
                <a:close/>
                <a:moveTo>
                  <a:pt x="356" y="145"/>
                </a:moveTo>
                <a:cubicBezTo>
                  <a:pt x="354" y="145"/>
                  <a:pt x="351" y="144"/>
                  <a:pt x="349" y="141"/>
                </a:cubicBezTo>
                <a:cubicBezTo>
                  <a:pt x="347" y="138"/>
                  <a:pt x="348" y="132"/>
                  <a:pt x="352" y="130"/>
                </a:cubicBezTo>
                <a:cubicBezTo>
                  <a:pt x="358" y="126"/>
                  <a:pt x="364" y="121"/>
                  <a:pt x="371" y="117"/>
                </a:cubicBezTo>
                <a:cubicBezTo>
                  <a:pt x="375" y="115"/>
                  <a:pt x="380" y="116"/>
                  <a:pt x="383" y="120"/>
                </a:cubicBezTo>
                <a:cubicBezTo>
                  <a:pt x="385" y="124"/>
                  <a:pt x="384" y="129"/>
                  <a:pt x="380" y="132"/>
                </a:cubicBezTo>
                <a:cubicBezTo>
                  <a:pt x="374" y="136"/>
                  <a:pt x="367" y="140"/>
                  <a:pt x="361" y="144"/>
                </a:cubicBezTo>
                <a:cubicBezTo>
                  <a:pt x="360" y="145"/>
                  <a:pt x="358" y="145"/>
                  <a:pt x="356" y="145"/>
                </a:cubicBezTo>
                <a:close/>
                <a:moveTo>
                  <a:pt x="410" y="113"/>
                </a:moveTo>
                <a:cubicBezTo>
                  <a:pt x="407" y="113"/>
                  <a:pt x="404" y="111"/>
                  <a:pt x="402" y="109"/>
                </a:cubicBezTo>
                <a:cubicBezTo>
                  <a:pt x="400" y="105"/>
                  <a:pt x="401" y="99"/>
                  <a:pt x="405" y="97"/>
                </a:cubicBezTo>
                <a:cubicBezTo>
                  <a:pt x="430" y="84"/>
                  <a:pt x="455" y="71"/>
                  <a:pt x="481" y="61"/>
                </a:cubicBezTo>
                <a:cubicBezTo>
                  <a:pt x="530" y="40"/>
                  <a:pt x="582" y="24"/>
                  <a:pt x="636" y="14"/>
                </a:cubicBezTo>
                <a:cubicBezTo>
                  <a:pt x="636" y="14"/>
                  <a:pt x="636" y="14"/>
                  <a:pt x="636" y="14"/>
                </a:cubicBezTo>
                <a:cubicBezTo>
                  <a:pt x="675" y="6"/>
                  <a:pt x="715" y="1"/>
                  <a:pt x="755" y="0"/>
                </a:cubicBezTo>
                <a:cubicBezTo>
                  <a:pt x="760" y="0"/>
                  <a:pt x="764" y="3"/>
                  <a:pt x="764" y="8"/>
                </a:cubicBezTo>
                <a:cubicBezTo>
                  <a:pt x="764" y="13"/>
                  <a:pt x="760" y="17"/>
                  <a:pt x="756" y="17"/>
                </a:cubicBezTo>
                <a:cubicBezTo>
                  <a:pt x="717" y="18"/>
                  <a:pt x="677" y="23"/>
                  <a:pt x="639" y="30"/>
                </a:cubicBezTo>
                <a:cubicBezTo>
                  <a:pt x="639" y="30"/>
                  <a:pt x="639" y="30"/>
                  <a:pt x="639" y="30"/>
                </a:cubicBezTo>
                <a:cubicBezTo>
                  <a:pt x="587" y="40"/>
                  <a:pt x="536" y="56"/>
                  <a:pt x="487" y="76"/>
                </a:cubicBezTo>
                <a:cubicBezTo>
                  <a:pt x="462" y="87"/>
                  <a:pt x="438" y="99"/>
                  <a:pt x="414" y="112"/>
                </a:cubicBezTo>
                <a:cubicBezTo>
                  <a:pt x="412" y="113"/>
                  <a:pt x="411" y="113"/>
                  <a:pt x="410" y="113"/>
                </a:cubicBezTo>
                <a:close/>
                <a:moveTo>
                  <a:pt x="840" y="18"/>
                </a:moveTo>
                <a:cubicBezTo>
                  <a:pt x="840" y="18"/>
                  <a:pt x="840" y="18"/>
                  <a:pt x="839" y="18"/>
                </a:cubicBezTo>
                <a:cubicBezTo>
                  <a:pt x="832" y="18"/>
                  <a:pt x="824" y="17"/>
                  <a:pt x="817" y="17"/>
                </a:cubicBezTo>
                <a:cubicBezTo>
                  <a:pt x="812" y="17"/>
                  <a:pt x="809" y="13"/>
                  <a:pt x="809" y="8"/>
                </a:cubicBezTo>
                <a:cubicBezTo>
                  <a:pt x="809" y="3"/>
                  <a:pt x="813" y="0"/>
                  <a:pt x="818" y="0"/>
                </a:cubicBezTo>
                <a:cubicBezTo>
                  <a:pt x="825" y="0"/>
                  <a:pt x="833" y="1"/>
                  <a:pt x="841" y="1"/>
                </a:cubicBezTo>
                <a:cubicBezTo>
                  <a:pt x="845" y="2"/>
                  <a:pt x="849" y="6"/>
                  <a:pt x="849" y="10"/>
                </a:cubicBezTo>
                <a:cubicBezTo>
                  <a:pt x="848" y="15"/>
                  <a:pt x="844" y="18"/>
                  <a:pt x="840" y="1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 name="Freeform 13">
            <a:extLst>
              <a:ext uri="{FF2B5EF4-FFF2-40B4-BE49-F238E27FC236}">
                <a16:creationId xmlns:a16="http://schemas.microsoft.com/office/drawing/2014/main" id="{8C5CEC1D-D1D4-4550-A78C-551284B22354}"/>
              </a:ext>
            </a:extLst>
          </p:cNvPr>
          <p:cNvSpPr>
            <a:spLocks noEditPoints="1"/>
          </p:cNvSpPr>
          <p:nvPr/>
        </p:nvSpPr>
        <p:spPr bwMode="auto">
          <a:xfrm>
            <a:off x="4906324" y="2236943"/>
            <a:ext cx="2380940" cy="2384115"/>
          </a:xfrm>
          <a:custGeom>
            <a:avLst/>
            <a:gdLst>
              <a:gd name="T0" fmla="*/ 733 w 1499"/>
              <a:gd name="T1" fmla="*/ 1483 h 1500"/>
              <a:gd name="T2" fmla="*/ 638 w 1499"/>
              <a:gd name="T3" fmla="*/ 1492 h 1500"/>
              <a:gd name="T4" fmla="*/ 639 w 1499"/>
              <a:gd name="T5" fmla="*/ 1475 h 1500"/>
              <a:gd name="T6" fmla="*/ 592 w 1499"/>
              <a:gd name="T7" fmla="*/ 1483 h 1500"/>
              <a:gd name="T8" fmla="*/ 601 w 1499"/>
              <a:gd name="T9" fmla="*/ 1470 h 1500"/>
              <a:gd name="T10" fmla="*/ 949 w 1499"/>
              <a:gd name="T11" fmla="*/ 1456 h 1500"/>
              <a:gd name="T12" fmla="*/ 952 w 1499"/>
              <a:gd name="T13" fmla="*/ 1472 h 1500"/>
              <a:gd name="T14" fmla="*/ 300 w 1499"/>
              <a:gd name="T15" fmla="*/ 1340 h 1500"/>
              <a:gd name="T16" fmla="*/ 1037 w 1499"/>
              <a:gd name="T17" fmla="*/ 1442 h 1500"/>
              <a:gd name="T18" fmla="*/ 1078 w 1499"/>
              <a:gd name="T19" fmla="*/ 1423 h 1500"/>
              <a:gd name="T20" fmla="*/ 1271 w 1499"/>
              <a:gd name="T21" fmla="*/ 1286 h 1500"/>
              <a:gd name="T22" fmla="*/ 272 w 1499"/>
              <a:gd name="T23" fmla="*/ 1325 h 1500"/>
              <a:gd name="T24" fmla="*/ 272 w 1499"/>
              <a:gd name="T25" fmla="*/ 1325 h 1500"/>
              <a:gd name="T26" fmla="*/ 201 w 1499"/>
              <a:gd name="T27" fmla="*/ 1248 h 1500"/>
              <a:gd name="T28" fmla="*/ 238 w 1499"/>
              <a:gd name="T29" fmla="*/ 1295 h 1500"/>
              <a:gd name="T30" fmla="*/ 1330 w 1499"/>
              <a:gd name="T31" fmla="*/ 1212 h 1500"/>
              <a:gd name="T32" fmla="*/ 170 w 1499"/>
              <a:gd name="T33" fmla="*/ 1226 h 1500"/>
              <a:gd name="T34" fmla="*/ 71 w 1499"/>
              <a:gd name="T35" fmla="*/ 1027 h 1500"/>
              <a:gd name="T36" fmla="*/ 1345 w 1499"/>
              <a:gd name="T37" fmla="*/ 1178 h 1500"/>
              <a:gd name="T38" fmla="*/ 1377 w 1499"/>
              <a:gd name="T39" fmla="*/ 1154 h 1500"/>
              <a:gd name="T40" fmla="*/ 1475 w 1499"/>
              <a:gd name="T41" fmla="*/ 941 h 1500"/>
              <a:gd name="T42" fmla="*/ 38 w 1499"/>
              <a:gd name="T43" fmla="*/ 980 h 1500"/>
              <a:gd name="T44" fmla="*/ 46 w 1499"/>
              <a:gd name="T45" fmla="*/ 993 h 1500"/>
              <a:gd name="T46" fmla="*/ 31 w 1499"/>
              <a:gd name="T47" fmla="*/ 895 h 1500"/>
              <a:gd name="T48" fmla="*/ 1470 w 1499"/>
              <a:gd name="T49" fmla="*/ 900 h 1500"/>
              <a:gd name="T50" fmla="*/ 1486 w 1499"/>
              <a:gd name="T51" fmla="*/ 897 h 1500"/>
              <a:gd name="T52" fmla="*/ 10 w 1499"/>
              <a:gd name="T53" fmla="*/ 625 h 1500"/>
              <a:gd name="T54" fmla="*/ 15 w 1499"/>
              <a:gd name="T55" fmla="*/ 861 h 1500"/>
              <a:gd name="T56" fmla="*/ 1498 w 1499"/>
              <a:gd name="T57" fmla="*/ 806 h 1500"/>
              <a:gd name="T58" fmla="*/ 1486 w 1499"/>
              <a:gd name="T59" fmla="*/ 663 h 1500"/>
              <a:gd name="T60" fmla="*/ 1473 w 1499"/>
              <a:gd name="T61" fmla="*/ 628 h 1500"/>
              <a:gd name="T62" fmla="*/ 1481 w 1499"/>
              <a:gd name="T63" fmla="*/ 635 h 1500"/>
              <a:gd name="T64" fmla="*/ 29 w 1499"/>
              <a:gd name="T65" fmla="*/ 574 h 1500"/>
              <a:gd name="T66" fmla="*/ 1381 w 1499"/>
              <a:gd name="T67" fmla="*/ 377 h 1500"/>
              <a:gd name="T68" fmla="*/ 1474 w 1499"/>
              <a:gd name="T69" fmla="*/ 590 h 1500"/>
              <a:gd name="T70" fmla="*/ 45 w 1499"/>
              <a:gd name="T71" fmla="*/ 493 h 1500"/>
              <a:gd name="T72" fmla="*/ 66 w 1499"/>
              <a:gd name="T73" fmla="*/ 461 h 1500"/>
              <a:gd name="T74" fmla="*/ 197 w 1499"/>
              <a:gd name="T75" fmla="*/ 269 h 1500"/>
              <a:gd name="T76" fmla="*/ 1331 w 1499"/>
              <a:gd name="T77" fmla="*/ 303 h 1500"/>
              <a:gd name="T78" fmla="*/ 1369 w 1499"/>
              <a:gd name="T79" fmla="*/ 341 h 1500"/>
              <a:gd name="T80" fmla="*/ 1315 w 1499"/>
              <a:gd name="T81" fmla="*/ 257 h 1500"/>
              <a:gd name="T82" fmla="*/ 215 w 1499"/>
              <a:gd name="T83" fmla="*/ 224 h 1500"/>
              <a:gd name="T84" fmla="*/ 1250 w 1499"/>
              <a:gd name="T85" fmla="*/ 214 h 1500"/>
              <a:gd name="T86" fmla="*/ 1284 w 1499"/>
              <a:gd name="T87" fmla="*/ 224 h 1500"/>
              <a:gd name="T88" fmla="*/ 248 w 1499"/>
              <a:gd name="T89" fmla="*/ 192 h 1500"/>
              <a:gd name="T90" fmla="*/ 325 w 1499"/>
              <a:gd name="T91" fmla="*/ 151 h 1500"/>
              <a:gd name="T92" fmla="*/ 524 w 1499"/>
              <a:gd name="T93" fmla="*/ 34 h 1500"/>
              <a:gd name="T94" fmla="*/ 325 w 1499"/>
              <a:gd name="T95" fmla="*/ 151 h 1500"/>
              <a:gd name="T96" fmla="*/ 1060 w 1499"/>
              <a:gd name="T97" fmla="*/ 67 h 1500"/>
              <a:gd name="T98" fmla="*/ 964 w 1499"/>
              <a:gd name="T99" fmla="*/ 40 h 1500"/>
              <a:gd name="T100" fmla="*/ 562 w 1499"/>
              <a:gd name="T101" fmla="*/ 32 h 1500"/>
              <a:gd name="T102" fmla="*/ 572 w 1499"/>
              <a:gd name="T103" fmla="*/ 39 h 1500"/>
              <a:gd name="T104" fmla="*/ 705 w 1499"/>
              <a:gd name="T105" fmla="*/ 18 h 1500"/>
              <a:gd name="T106" fmla="*/ 936 w 1499"/>
              <a:gd name="T107" fmla="*/ 26 h 1500"/>
              <a:gd name="T108" fmla="*/ 658 w 1499"/>
              <a:gd name="T109" fmla="*/ 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9" h="1500">
                <a:moveTo>
                  <a:pt x="750" y="1500"/>
                </a:moveTo>
                <a:cubicBezTo>
                  <a:pt x="744" y="1500"/>
                  <a:pt x="738" y="1500"/>
                  <a:pt x="733" y="1500"/>
                </a:cubicBezTo>
                <a:cubicBezTo>
                  <a:pt x="716" y="1499"/>
                  <a:pt x="699" y="1498"/>
                  <a:pt x="682" y="1497"/>
                </a:cubicBezTo>
                <a:cubicBezTo>
                  <a:pt x="677" y="1497"/>
                  <a:pt x="674" y="1492"/>
                  <a:pt x="674" y="1488"/>
                </a:cubicBezTo>
                <a:cubicBezTo>
                  <a:pt x="675" y="1483"/>
                  <a:pt x="679" y="1480"/>
                  <a:pt x="684" y="1480"/>
                </a:cubicBezTo>
                <a:cubicBezTo>
                  <a:pt x="700" y="1482"/>
                  <a:pt x="717" y="1482"/>
                  <a:pt x="733" y="1483"/>
                </a:cubicBezTo>
                <a:cubicBezTo>
                  <a:pt x="739" y="1483"/>
                  <a:pt x="744" y="1483"/>
                  <a:pt x="750" y="1483"/>
                </a:cubicBezTo>
                <a:cubicBezTo>
                  <a:pt x="803" y="1483"/>
                  <a:pt x="855" y="1477"/>
                  <a:pt x="906" y="1466"/>
                </a:cubicBezTo>
                <a:cubicBezTo>
                  <a:pt x="911" y="1465"/>
                  <a:pt x="915" y="1468"/>
                  <a:pt x="916" y="1473"/>
                </a:cubicBezTo>
                <a:cubicBezTo>
                  <a:pt x="917" y="1477"/>
                  <a:pt x="914" y="1482"/>
                  <a:pt x="910" y="1483"/>
                </a:cubicBezTo>
                <a:cubicBezTo>
                  <a:pt x="857" y="1494"/>
                  <a:pt x="804" y="1500"/>
                  <a:pt x="750" y="1500"/>
                </a:cubicBezTo>
                <a:close/>
                <a:moveTo>
                  <a:pt x="638" y="1492"/>
                </a:moveTo>
                <a:cubicBezTo>
                  <a:pt x="638" y="1492"/>
                  <a:pt x="637" y="1492"/>
                  <a:pt x="637" y="1492"/>
                </a:cubicBezTo>
                <a:cubicBezTo>
                  <a:pt x="637" y="1491"/>
                  <a:pt x="637" y="1491"/>
                  <a:pt x="637" y="1491"/>
                </a:cubicBezTo>
                <a:cubicBezTo>
                  <a:pt x="634" y="1491"/>
                  <a:pt x="632" y="1490"/>
                  <a:pt x="631" y="1488"/>
                </a:cubicBezTo>
                <a:cubicBezTo>
                  <a:pt x="630" y="1486"/>
                  <a:pt x="629" y="1484"/>
                  <a:pt x="630" y="1482"/>
                </a:cubicBezTo>
                <a:cubicBezTo>
                  <a:pt x="630" y="1477"/>
                  <a:pt x="634" y="1474"/>
                  <a:pt x="639" y="1475"/>
                </a:cubicBezTo>
                <a:cubicBezTo>
                  <a:pt x="639" y="1475"/>
                  <a:pt x="639" y="1475"/>
                  <a:pt x="639" y="1475"/>
                </a:cubicBezTo>
                <a:cubicBezTo>
                  <a:pt x="639" y="1475"/>
                  <a:pt x="639" y="1475"/>
                  <a:pt x="639" y="1475"/>
                </a:cubicBezTo>
                <a:cubicBezTo>
                  <a:pt x="641" y="1475"/>
                  <a:pt x="643" y="1476"/>
                  <a:pt x="645" y="1478"/>
                </a:cubicBezTo>
                <a:cubicBezTo>
                  <a:pt x="646" y="1480"/>
                  <a:pt x="647" y="1482"/>
                  <a:pt x="646" y="1484"/>
                </a:cubicBezTo>
                <a:cubicBezTo>
                  <a:pt x="646" y="1489"/>
                  <a:pt x="642" y="1492"/>
                  <a:pt x="638" y="1492"/>
                </a:cubicBezTo>
                <a:close/>
                <a:moveTo>
                  <a:pt x="593" y="1484"/>
                </a:moveTo>
                <a:cubicBezTo>
                  <a:pt x="593" y="1484"/>
                  <a:pt x="592" y="1483"/>
                  <a:pt x="592" y="1483"/>
                </a:cubicBezTo>
                <a:cubicBezTo>
                  <a:pt x="577" y="1480"/>
                  <a:pt x="562" y="1476"/>
                  <a:pt x="547" y="1472"/>
                </a:cubicBezTo>
                <a:cubicBezTo>
                  <a:pt x="545" y="1472"/>
                  <a:pt x="543" y="1470"/>
                  <a:pt x="542" y="1468"/>
                </a:cubicBezTo>
                <a:cubicBezTo>
                  <a:pt x="541" y="1466"/>
                  <a:pt x="541" y="1464"/>
                  <a:pt x="541" y="1462"/>
                </a:cubicBezTo>
                <a:cubicBezTo>
                  <a:pt x="543" y="1458"/>
                  <a:pt x="547" y="1455"/>
                  <a:pt x="552" y="1456"/>
                </a:cubicBezTo>
                <a:cubicBezTo>
                  <a:pt x="566" y="1460"/>
                  <a:pt x="581" y="1464"/>
                  <a:pt x="595" y="1467"/>
                </a:cubicBezTo>
                <a:cubicBezTo>
                  <a:pt x="597" y="1467"/>
                  <a:pt x="599" y="1469"/>
                  <a:pt x="601" y="1470"/>
                </a:cubicBezTo>
                <a:cubicBezTo>
                  <a:pt x="602" y="1472"/>
                  <a:pt x="602" y="1475"/>
                  <a:pt x="602" y="1477"/>
                </a:cubicBezTo>
                <a:cubicBezTo>
                  <a:pt x="601" y="1481"/>
                  <a:pt x="597" y="1484"/>
                  <a:pt x="593" y="1484"/>
                </a:cubicBezTo>
                <a:close/>
                <a:moveTo>
                  <a:pt x="952" y="1472"/>
                </a:moveTo>
                <a:cubicBezTo>
                  <a:pt x="948" y="1472"/>
                  <a:pt x="945" y="1470"/>
                  <a:pt x="944" y="1466"/>
                </a:cubicBezTo>
                <a:cubicBezTo>
                  <a:pt x="943" y="1464"/>
                  <a:pt x="943" y="1462"/>
                  <a:pt x="944" y="1460"/>
                </a:cubicBezTo>
                <a:cubicBezTo>
                  <a:pt x="946" y="1458"/>
                  <a:pt x="947" y="1456"/>
                  <a:pt x="949" y="1456"/>
                </a:cubicBezTo>
                <a:cubicBezTo>
                  <a:pt x="964" y="1452"/>
                  <a:pt x="978" y="1447"/>
                  <a:pt x="992" y="1442"/>
                </a:cubicBezTo>
                <a:cubicBezTo>
                  <a:pt x="996" y="1441"/>
                  <a:pt x="1001" y="1443"/>
                  <a:pt x="1003" y="1447"/>
                </a:cubicBezTo>
                <a:cubicBezTo>
                  <a:pt x="1005" y="1452"/>
                  <a:pt x="1002" y="1457"/>
                  <a:pt x="998" y="1458"/>
                </a:cubicBezTo>
                <a:cubicBezTo>
                  <a:pt x="983" y="1463"/>
                  <a:pt x="969" y="1468"/>
                  <a:pt x="954" y="1472"/>
                </a:cubicBezTo>
                <a:cubicBezTo>
                  <a:pt x="954" y="1472"/>
                  <a:pt x="954" y="1472"/>
                  <a:pt x="954" y="1472"/>
                </a:cubicBezTo>
                <a:cubicBezTo>
                  <a:pt x="953" y="1472"/>
                  <a:pt x="953" y="1472"/>
                  <a:pt x="952" y="1472"/>
                </a:cubicBezTo>
                <a:close/>
                <a:moveTo>
                  <a:pt x="506" y="1459"/>
                </a:moveTo>
                <a:cubicBezTo>
                  <a:pt x="505" y="1459"/>
                  <a:pt x="504" y="1459"/>
                  <a:pt x="504" y="1459"/>
                </a:cubicBezTo>
                <a:cubicBezTo>
                  <a:pt x="486" y="1453"/>
                  <a:pt x="468" y="1446"/>
                  <a:pt x="451" y="1438"/>
                </a:cubicBezTo>
                <a:cubicBezTo>
                  <a:pt x="399" y="1415"/>
                  <a:pt x="348" y="1386"/>
                  <a:pt x="302" y="1352"/>
                </a:cubicBezTo>
                <a:cubicBezTo>
                  <a:pt x="302" y="1352"/>
                  <a:pt x="302" y="1352"/>
                  <a:pt x="302" y="1352"/>
                </a:cubicBezTo>
                <a:cubicBezTo>
                  <a:pt x="298" y="1349"/>
                  <a:pt x="298" y="1344"/>
                  <a:pt x="300" y="1340"/>
                </a:cubicBezTo>
                <a:cubicBezTo>
                  <a:pt x="303" y="1336"/>
                  <a:pt x="309" y="1336"/>
                  <a:pt x="312" y="1338"/>
                </a:cubicBezTo>
                <a:cubicBezTo>
                  <a:pt x="358" y="1372"/>
                  <a:pt x="406" y="1400"/>
                  <a:pt x="458" y="1423"/>
                </a:cubicBezTo>
                <a:cubicBezTo>
                  <a:pt x="475" y="1430"/>
                  <a:pt x="492" y="1437"/>
                  <a:pt x="509" y="1443"/>
                </a:cubicBezTo>
                <a:cubicBezTo>
                  <a:pt x="514" y="1444"/>
                  <a:pt x="516" y="1449"/>
                  <a:pt x="514" y="1453"/>
                </a:cubicBezTo>
                <a:cubicBezTo>
                  <a:pt x="513" y="1457"/>
                  <a:pt x="510" y="1459"/>
                  <a:pt x="506" y="1459"/>
                </a:cubicBezTo>
                <a:close/>
                <a:moveTo>
                  <a:pt x="1037" y="1442"/>
                </a:moveTo>
                <a:cubicBezTo>
                  <a:pt x="1034" y="1442"/>
                  <a:pt x="1031" y="1440"/>
                  <a:pt x="1029" y="1437"/>
                </a:cubicBezTo>
                <a:cubicBezTo>
                  <a:pt x="1028" y="1433"/>
                  <a:pt x="1030" y="1428"/>
                  <a:pt x="1034" y="1426"/>
                </a:cubicBezTo>
                <a:cubicBezTo>
                  <a:pt x="1038" y="1424"/>
                  <a:pt x="1043" y="1426"/>
                  <a:pt x="1045" y="1431"/>
                </a:cubicBezTo>
                <a:cubicBezTo>
                  <a:pt x="1047" y="1435"/>
                  <a:pt x="1045" y="1440"/>
                  <a:pt x="1040" y="1442"/>
                </a:cubicBezTo>
                <a:cubicBezTo>
                  <a:pt x="1039" y="1442"/>
                  <a:pt x="1038" y="1442"/>
                  <a:pt x="1037" y="1442"/>
                </a:cubicBezTo>
                <a:close/>
                <a:moveTo>
                  <a:pt x="1078" y="1423"/>
                </a:moveTo>
                <a:cubicBezTo>
                  <a:pt x="1075" y="1423"/>
                  <a:pt x="1072" y="1422"/>
                  <a:pt x="1071" y="1419"/>
                </a:cubicBezTo>
                <a:cubicBezTo>
                  <a:pt x="1069" y="1415"/>
                  <a:pt x="1070" y="1409"/>
                  <a:pt x="1075" y="1407"/>
                </a:cubicBezTo>
                <a:cubicBezTo>
                  <a:pt x="1139" y="1376"/>
                  <a:pt x="1198" y="1335"/>
                  <a:pt x="1250" y="1286"/>
                </a:cubicBezTo>
                <a:cubicBezTo>
                  <a:pt x="1253" y="1283"/>
                  <a:pt x="1255" y="1281"/>
                  <a:pt x="1257" y="1279"/>
                </a:cubicBezTo>
                <a:cubicBezTo>
                  <a:pt x="1260" y="1276"/>
                  <a:pt x="1266" y="1276"/>
                  <a:pt x="1269" y="1280"/>
                </a:cubicBezTo>
                <a:cubicBezTo>
                  <a:pt x="1270" y="1281"/>
                  <a:pt x="1271" y="1283"/>
                  <a:pt x="1271" y="1286"/>
                </a:cubicBezTo>
                <a:cubicBezTo>
                  <a:pt x="1271" y="1288"/>
                  <a:pt x="1270" y="1290"/>
                  <a:pt x="1269" y="1292"/>
                </a:cubicBezTo>
                <a:cubicBezTo>
                  <a:pt x="1267" y="1294"/>
                  <a:pt x="1264" y="1296"/>
                  <a:pt x="1262" y="1298"/>
                </a:cubicBezTo>
                <a:cubicBezTo>
                  <a:pt x="1208" y="1348"/>
                  <a:pt x="1148" y="1390"/>
                  <a:pt x="1082" y="1423"/>
                </a:cubicBezTo>
                <a:cubicBezTo>
                  <a:pt x="1082" y="1423"/>
                  <a:pt x="1082" y="1423"/>
                  <a:pt x="1082" y="1423"/>
                </a:cubicBezTo>
                <a:cubicBezTo>
                  <a:pt x="1081" y="1423"/>
                  <a:pt x="1080" y="1423"/>
                  <a:pt x="1078" y="1423"/>
                </a:cubicBezTo>
                <a:close/>
                <a:moveTo>
                  <a:pt x="272" y="1325"/>
                </a:moveTo>
                <a:cubicBezTo>
                  <a:pt x="270" y="1325"/>
                  <a:pt x="268" y="1325"/>
                  <a:pt x="266" y="1323"/>
                </a:cubicBezTo>
                <a:cubicBezTo>
                  <a:pt x="265" y="1322"/>
                  <a:pt x="264" y="1320"/>
                  <a:pt x="263" y="1318"/>
                </a:cubicBezTo>
                <a:cubicBezTo>
                  <a:pt x="263" y="1315"/>
                  <a:pt x="264" y="1313"/>
                  <a:pt x="265" y="1312"/>
                </a:cubicBezTo>
                <a:cubicBezTo>
                  <a:pt x="268" y="1308"/>
                  <a:pt x="274" y="1308"/>
                  <a:pt x="277" y="1310"/>
                </a:cubicBezTo>
                <a:cubicBezTo>
                  <a:pt x="281" y="1314"/>
                  <a:pt x="281" y="1319"/>
                  <a:pt x="278" y="1322"/>
                </a:cubicBezTo>
                <a:cubicBezTo>
                  <a:pt x="277" y="1324"/>
                  <a:pt x="274" y="1325"/>
                  <a:pt x="272" y="1325"/>
                </a:cubicBezTo>
                <a:close/>
                <a:moveTo>
                  <a:pt x="238" y="1295"/>
                </a:moveTo>
                <a:cubicBezTo>
                  <a:pt x="236" y="1295"/>
                  <a:pt x="234" y="1294"/>
                  <a:pt x="232" y="1293"/>
                </a:cubicBezTo>
                <a:cubicBezTo>
                  <a:pt x="226" y="1287"/>
                  <a:pt x="219" y="1280"/>
                  <a:pt x="213" y="1274"/>
                </a:cubicBezTo>
                <a:cubicBezTo>
                  <a:pt x="209" y="1270"/>
                  <a:pt x="205" y="1265"/>
                  <a:pt x="200" y="1260"/>
                </a:cubicBezTo>
                <a:cubicBezTo>
                  <a:pt x="200" y="1260"/>
                  <a:pt x="200" y="1260"/>
                  <a:pt x="200" y="1260"/>
                </a:cubicBezTo>
                <a:cubicBezTo>
                  <a:pt x="197" y="1257"/>
                  <a:pt x="197" y="1251"/>
                  <a:pt x="201" y="1248"/>
                </a:cubicBezTo>
                <a:cubicBezTo>
                  <a:pt x="204" y="1245"/>
                  <a:pt x="209" y="1245"/>
                  <a:pt x="213" y="1249"/>
                </a:cubicBezTo>
                <a:cubicBezTo>
                  <a:pt x="217" y="1254"/>
                  <a:pt x="221" y="1258"/>
                  <a:pt x="226" y="1262"/>
                </a:cubicBezTo>
                <a:cubicBezTo>
                  <a:pt x="232" y="1269"/>
                  <a:pt x="238" y="1275"/>
                  <a:pt x="244" y="1281"/>
                </a:cubicBezTo>
                <a:cubicBezTo>
                  <a:pt x="246" y="1282"/>
                  <a:pt x="247" y="1284"/>
                  <a:pt x="247" y="1287"/>
                </a:cubicBezTo>
                <a:cubicBezTo>
                  <a:pt x="247" y="1289"/>
                  <a:pt x="246" y="1291"/>
                  <a:pt x="244" y="1293"/>
                </a:cubicBezTo>
                <a:cubicBezTo>
                  <a:pt x="243" y="1294"/>
                  <a:pt x="240" y="1295"/>
                  <a:pt x="238" y="1295"/>
                </a:cubicBezTo>
                <a:close/>
                <a:moveTo>
                  <a:pt x="1294" y="1262"/>
                </a:moveTo>
                <a:cubicBezTo>
                  <a:pt x="1292" y="1262"/>
                  <a:pt x="1290" y="1261"/>
                  <a:pt x="1289" y="1259"/>
                </a:cubicBezTo>
                <a:cubicBezTo>
                  <a:pt x="1287" y="1258"/>
                  <a:pt x="1286" y="1256"/>
                  <a:pt x="1286" y="1253"/>
                </a:cubicBezTo>
                <a:cubicBezTo>
                  <a:pt x="1286" y="1251"/>
                  <a:pt x="1287" y="1249"/>
                  <a:pt x="1288" y="1247"/>
                </a:cubicBezTo>
                <a:cubicBezTo>
                  <a:pt x="1298" y="1237"/>
                  <a:pt x="1308" y="1225"/>
                  <a:pt x="1318" y="1214"/>
                </a:cubicBezTo>
                <a:cubicBezTo>
                  <a:pt x="1320" y="1210"/>
                  <a:pt x="1326" y="1210"/>
                  <a:pt x="1330" y="1212"/>
                </a:cubicBezTo>
                <a:cubicBezTo>
                  <a:pt x="1331" y="1214"/>
                  <a:pt x="1332" y="1216"/>
                  <a:pt x="1333" y="1218"/>
                </a:cubicBezTo>
                <a:cubicBezTo>
                  <a:pt x="1333" y="1220"/>
                  <a:pt x="1332" y="1223"/>
                  <a:pt x="1331" y="1224"/>
                </a:cubicBezTo>
                <a:cubicBezTo>
                  <a:pt x="1321" y="1236"/>
                  <a:pt x="1311" y="1248"/>
                  <a:pt x="1301" y="1259"/>
                </a:cubicBezTo>
                <a:cubicBezTo>
                  <a:pt x="1299" y="1261"/>
                  <a:pt x="1297" y="1262"/>
                  <a:pt x="1294" y="1262"/>
                </a:cubicBezTo>
                <a:close/>
                <a:moveTo>
                  <a:pt x="177" y="1229"/>
                </a:moveTo>
                <a:cubicBezTo>
                  <a:pt x="174" y="1229"/>
                  <a:pt x="172" y="1228"/>
                  <a:pt x="170" y="1226"/>
                </a:cubicBezTo>
                <a:cubicBezTo>
                  <a:pt x="122" y="1167"/>
                  <a:pt x="83" y="1103"/>
                  <a:pt x="55" y="1033"/>
                </a:cubicBezTo>
                <a:cubicBezTo>
                  <a:pt x="55" y="1032"/>
                  <a:pt x="54" y="1031"/>
                  <a:pt x="54" y="1030"/>
                </a:cubicBezTo>
                <a:cubicBezTo>
                  <a:pt x="52" y="1025"/>
                  <a:pt x="54" y="1021"/>
                  <a:pt x="58" y="1019"/>
                </a:cubicBezTo>
                <a:cubicBezTo>
                  <a:pt x="63" y="1017"/>
                  <a:pt x="68" y="1019"/>
                  <a:pt x="69" y="1023"/>
                </a:cubicBezTo>
                <a:cubicBezTo>
                  <a:pt x="70" y="1024"/>
                  <a:pt x="70" y="1025"/>
                  <a:pt x="70" y="1026"/>
                </a:cubicBezTo>
                <a:cubicBezTo>
                  <a:pt x="71" y="1027"/>
                  <a:pt x="71" y="1027"/>
                  <a:pt x="71" y="1027"/>
                </a:cubicBezTo>
                <a:cubicBezTo>
                  <a:pt x="98" y="1095"/>
                  <a:pt x="136" y="1158"/>
                  <a:pt x="183" y="1215"/>
                </a:cubicBezTo>
                <a:cubicBezTo>
                  <a:pt x="186" y="1219"/>
                  <a:pt x="186" y="1224"/>
                  <a:pt x="182" y="1227"/>
                </a:cubicBezTo>
                <a:cubicBezTo>
                  <a:pt x="180" y="1228"/>
                  <a:pt x="179" y="1229"/>
                  <a:pt x="177" y="1229"/>
                </a:cubicBezTo>
                <a:close/>
                <a:moveTo>
                  <a:pt x="1352" y="1192"/>
                </a:moveTo>
                <a:cubicBezTo>
                  <a:pt x="1350" y="1192"/>
                  <a:pt x="1348" y="1191"/>
                  <a:pt x="1347" y="1190"/>
                </a:cubicBezTo>
                <a:cubicBezTo>
                  <a:pt x="1343" y="1187"/>
                  <a:pt x="1342" y="1182"/>
                  <a:pt x="1345" y="1178"/>
                </a:cubicBezTo>
                <a:cubicBezTo>
                  <a:pt x="1345" y="1178"/>
                  <a:pt x="1345" y="1178"/>
                  <a:pt x="1345" y="1178"/>
                </a:cubicBezTo>
                <a:cubicBezTo>
                  <a:pt x="1345" y="1178"/>
                  <a:pt x="1345" y="1178"/>
                  <a:pt x="1345" y="1178"/>
                </a:cubicBezTo>
                <a:cubicBezTo>
                  <a:pt x="1348" y="1174"/>
                  <a:pt x="1353" y="1174"/>
                  <a:pt x="1357" y="1176"/>
                </a:cubicBezTo>
                <a:cubicBezTo>
                  <a:pt x="1360" y="1179"/>
                  <a:pt x="1361" y="1184"/>
                  <a:pt x="1359" y="1188"/>
                </a:cubicBezTo>
                <a:cubicBezTo>
                  <a:pt x="1357" y="1190"/>
                  <a:pt x="1354" y="1192"/>
                  <a:pt x="1352" y="1192"/>
                </a:cubicBezTo>
                <a:close/>
                <a:moveTo>
                  <a:pt x="1377" y="1154"/>
                </a:moveTo>
                <a:cubicBezTo>
                  <a:pt x="1375" y="1154"/>
                  <a:pt x="1374" y="1154"/>
                  <a:pt x="1373" y="1153"/>
                </a:cubicBezTo>
                <a:cubicBezTo>
                  <a:pt x="1369" y="1150"/>
                  <a:pt x="1367" y="1145"/>
                  <a:pt x="1370" y="1141"/>
                </a:cubicBezTo>
                <a:cubicBezTo>
                  <a:pt x="1387" y="1114"/>
                  <a:pt x="1402" y="1086"/>
                  <a:pt x="1416" y="1057"/>
                </a:cubicBezTo>
                <a:cubicBezTo>
                  <a:pt x="1433" y="1019"/>
                  <a:pt x="1448" y="978"/>
                  <a:pt x="1459" y="937"/>
                </a:cubicBezTo>
                <a:cubicBezTo>
                  <a:pt x="1460" y="932"/>
                  <a:pt x="1465" y="930"/>
                  <a:pt x="1469" y="931"/>
                </a:cubicBezTo>
                <a:cubicBezTo>
                  <a:pt x="1474" y="932"/>
                  <a:pt x="1476" y="937"/>
                  <a:pt x="1475" y="941"/>
                </a:cubicBezTo>
                <a:cubicBezTo>
                  <a:pt x="1464" y="983"/>
                  <a:pt x="1449" y="1025"/>
                  <a:pt x="1431" y="1064"/>
                </a:cubicBezTo>
                <a:cubicBezTo>
                  <a:pt x="1417" y="1094"/>
                  <a:pt x="1402" y="1123"/>
                  <a:pt x="1384" y="1150"/>
                </a:cubicBezTo>
                <a:cubicBezTo>
                  <a:pt x="1383" y="1153"/>
                  <a:pt x="1380" y="1154"/>
                  <a:pt x="1377" y="1154"/>
                </a:cubicBezTo>
                <a:close/>
                <a:moveTo>
                  <a:pt x="46" y="993"/>
                </a:moveTo>
                <a:cubicBezTo>
                  <a:pt x="42" y="993"/>
                  <a:pt x="39" y="990"/>
                  <a:pt x="38" y="987"/>
                </a:cubicBezTo>
                <a:cubicBezTo>
                  <a:pt x="37" y="985"/>
                  <a:pt x="37" y="982"/>
                  <a:pt x="38" y="980"/>
                </a:cubicBezTo>
                <a:cubicBezTo>
                  <a:pt x="39" y="978"/>
                  <a:pt x="41" y="977"/>
                  <a:pt x="43" y="976"/>
                </a:cubicBezTo>
                <a:cubicBezTo>
                  <a:pt x="48" y="975"/>
                  <a:pt x="52" y="977"/>
                  <a:pt x="54" y="981"/>
                </a:cubicBezTo>
                <a:cubicBezTo>
                  <a:pt x="54" y="981"/>
                  <a:pt x="54" y="981"/>
                  <a:pt x="54" y="981"/>
                </a:cubicBezTo>
                <a:cubicBezTo>
                  <a:pt x="54" y="981"/>
                  <a:pt x="54" y="981"/>
                  <a:pt x="54" y="981"/>
                </a:cubicBezTo>
                <a:cubicBezTo>
                  <a:pt x="55" y="986"/>
                  <a:pt x="53" y="991"/>
                  <a:pt x="49" y="992"/>
                </a:cubicBezTo>
                <a:cubicBezTo>
                  <a:pt x="48" y="992"/>
                  <a:pt x="47" y="993"/>
                  <a:pt x="46" y="993"/>
                </a:cubicBezTo>
                <a:close/>
                <a:moveTo>
                  <a:pt x="33" y="949"/>
                </a:moveTo>
                <a:cubicBezTo>
                  <a:pt x="29" y="949"/>
                  <a:pt x="26" y="947"/>
                  <a:pt x="25" y="943"/>
                </a:cubicBezTo>
                <a:cubicBezTo>
                  <a:pt x="21" y="928"/>
                  <a:pt x="17" y="913"/>
                  <a:pt x="14" y="898"/>
                </a:cubicBezTo>
                <a:cubicBezTo>
                  <a:pt x="14" y="896"/>
                  <a:pt x="14" y="894"/>
                  <a:pt x="16" y="892"/>
                </a:cubicBezTo>
                <a:cubicBezTo>
                  <a:pt x="17" y="890"/>
                  <a:pt x="19" y="889"/>
                  <a:pt x="21" y="888"/>
                </a:cubicBezTo>
                <a:cubicBezTo>
                  <a:pt x="26" y="887"/>
                  <a:pt x="30" y="891"/>
                  <a:pt x="31" y="895"/>
                </a:cubicBezTo>
                <a:cubicBezTo>
                  <a:pt x="34" y="910"/>
                  <a:pt x="37" y="924"/>
                  <a:pt x="41" y="939"/>
                </a:cubicBezTo>
                <a:cubicBezTo>
                  <a:pt x="42" y="943"/>
                  <a:pt x="40" y="948"/>
                  <a:pt x="35" y="949"/>
                </a:cubicBezTo>
                <a:cubicBezTo>
                  <a:pt x="34" y="949"/>
                  <a:pt x="34" y="949"/>
                  <a:pt x="33" y="949"/>
                </a:cubicBezTo>
                <a:close/>
                <a:moveTo>
                  <a:pt x="1477" y="903"/>
                </a:moveTo>
                <a:cubicBezTo>
                  <a:pt x="1477" y="903"/>
                  <a:pt x="1476" y="903"/>
                  <a:pt x="1476" y="903"/>
                </a:cubicBezTo>
                <a:cubicBezTo>
                  <a:pt x="1473" y="903"/>
                  <a:pt x="1471" y="901"/>
                  <a:pt x="1470" y="900"/>
                </a:cubicBezTo>
                <a:cubicBezTo>
                  <a:pt x="1469" y="898"/>
                  <a:pt x="1468" y="895"/>
                  <a:pt x="1469" y="893"/>
                </a:cubicBezTo>
                <a:cubicBezTo>
                  <a:pt x="1472" y="879"/>
                  <a:pt x="1474" y="864"/>
                  <a:pt x="1476" y="849"/>
                </a:cubicBezTo>
                <a:cubicBezTo>
                  <a:pt x="1477" y="845"/>
                  <a:pt x="1481" y="841"/>
                  <a:pt x="1486" y="842"/>
                </a:cubicBezTo>
                <a:cubicBezTo>
                  <a:pt x="1488" y="842"/>
                  <a:pt x="1490" y="843"/>
                  <a:pt x="1491" y="845"/>
                </a:cubicBezTo>
                <a:cubicBezTo>
                  <a:pt x="1493" y="847"/>
                  <a:pt x="1493" y="849"/>
                  <a:pt x="1493" y="851"/>
                </a:cubicBezTo>
                <a:cubicBezTo>
                  <a:pt x="1491" y="866"/>
                  <a:pt x="1488" y="882"/>
                  <a:pt x="1486" y="897"/>
                </a:cubicBezTo>
                <a:cubicBezTo>
                  <a:pt x="1485" y="897"/>
                  <a:pt x="1485" y="897"/>
                  <a:pt x="1485" y="897"/>
                </a:cubicBezTo>
                <a:cubicBezTo>
                  <a:pt x="1485" y="901"/>
                  <a:pt x="1481" y="903"/>
                  <a:pt x="1477" y="903"/>
                </a:cubicBezTo>
                <a:close/>
                <a:moveTo>
                  <a:pt x="15" y="861"/>
                </a:moveTo>
                <a:cubicBezTo>
                  <a:pt x="11" y="861"/>
                  <a:pt x="7" y="857"/>
                  <a:pt x="7" y="853"/>
                </a:cubicBezTo>
                <a:cubicBezTo>
                  <a:pt x="2" y="819"/>
                  <a:pt x="0" y="784"/>
                  <a:pt x="0" y="750"/>
                </a:cubicBezTo>
                <a:cubicBezTo>
                  <a:pt x="0" y="708"/>
                  <a:pt x="3" y="666"/>
                  <a:pt x="10" y="625"/>
                </a:cubicBezTo>
                <a:cubicBezTo>
                  <a:pt x="11" y="621"/>
                  <a:pt x="15" y="618"/>
                  <a:pt x="20" y="618"/>
                </a:cubicBezTo>
                <a:cubicBezTo>
                  <a:pt x="24" y="619"/>
                  <a:pt x="28" y="624"/>
                  <a:pt x="27" y="628"/>
                </a:cubicBezTo>
                <a:cubicBezTo>
                  <a:pt x="20" y="668"/>
                  <a:pt x="17" y="709"/>
                  <a:pt x="17" y="750"/>
                </a:cubicBezTo>
                <a:cubicBezTo>
                  <a:pt x="17" y="784"/>
                  <a:pt x="19" y="818"/>
                  <a:pt x="24" y="851"/>
                </a:cubicBezTo>
                <a:cubicBezTo>
                  <a:pt x="24" y="856"/>
                  <a:pt x="21" y="860"/>
                  <a:pt x="16" y="861"/>
                </a:cubicBezTo>
                <a:cubicBezTo>
                  <a:pt x="16" y="861"/>
                  <a:pt x="16" y="861"/>
                  <a:pt x="15" y="861"/>
                </a:cubicBezTo>
                <a:close/>
                <a:moveTo>
                  <a:pt x="1489" y="814"/>
                </a:moveTo>
                <a:cubicBezTo>
                  <a:pt x="1489" y="814"/>
                  <a:pt x="1489" y="814"/>
                  <a:pt x="1489" y="814"/>
                </a:cubicBezTo>
                <a:cubicBezTo>
                  <a:pt x="1486" y="814"/>
                  <a:pt x="1484" y="813"/>
                  <a:pt x="1483" y="811"/>
                </a:cubicBezTo>
                <a:cubicBezTo>
                  <a:pt x="1481" y="809"/>
                  <a:pt x="1481" y="807"/>
                  <a:pt x="1481" y="805"/>
                </a:cubicBezTo>
                <a:cubicBezTo>
                  <a:pt x="1481" y="800"/>
                  <a:pt x="1485" y="796"/>
                  <a:pt x="1490" y="797"/>
                </a:cubicBezTo>
                <a:cubicBezTo>
                  <a:pt x="1495" y="797"/>
                  <a:pt x="1498" y="801"/>
                  <a:pt x="1498" y="806"/>
                </a:cubicBezTo>
                <a:cubicBezTo>
                  <a:pt x="1497" y="810"/>
                  <a:pt x="1494" y="814"/>
                  <a:pt x="1489" y="814"/>
                </a:cubicBezTo>
                <a:close/>
                <a:moveTo>
                  <a:pt x="1491" y="725"/>
                </a:moveTo>
                <a:cubicBezTo>
                  <a:pt x="1486" y="725"/>
                  <a:pt x="1482" y="721"/>
                  <a:pt x="1482" y="716"/>
                </a:cubicBezTo>
                <a:cubicBezTo>
                  <a:pt x="1481" y="702"/>
                  <a:pt x="1480" y="687"/>
                  <a:pt x="1479" y="672"/>
                </a:cubicBezTo>
                <a:cubicBezTo>
                  <a:pt x="1479" y="670"/>
                  <a:pt x="1479" y="667"/>
                  <a:pt x="1481" y="666"/>
                </a:cubicBezTo>
                <a:cubicBezTo>
                  <a:pt x="1482" y="664"/>
                  <a:pt x="1484" y="663"/>
                  <a:pt x="1486" y="663"/>
                </a:cubicBezTo>
                <a:cubicBezTo>
                  <a:pt x="1491" y="662"/>
                  <a:pt x="1495" y="665"/>
                  <a:pt x="1496" y="670"/>
                </a:cubicBezTo>
                <a:cubicBezTo>
                  <a:pt x="1497" y="685"/>
                  <a:pt x="1498" y="700"/>
                  <a:pt x="1499" y="716"/>
                </a:cubicBezTo>
                <a:cubicBezTo>
                  <a:pt x="1499" y="720"/>
                  <a:pt x="1496" y="724"/>
                  <a:pt x="1491" y="725"/>
                </a:cubicBezTo>
                <a:cubicBezTo>
                  <a:pt x="1491" y="725"/>
                  <a:pt x="1491" y="725"/>
                  <a:pt x="1491" y="725"/>
                </a:cubicBezTo>
                <a:close/>
                <a:moveTo>
                  <a:pt x="1481" y="635"/>
                </a:moveTo>
                <a:cubicBezTo>
                  <a:pt x="1477" y="635"/>
                  <a:pt x="1473" y="632"/>
                  <a:pt x="1473" y="628"/>
                </a:cubicBezTo>
                <a:cubicBezTo>
                  <a:pt x="1472" y="625"/>
                  <a:pt x="1473" y="623"/>
                  <a:pt x="1474" y="621"/>
                </a:cubicBezTo>
                <a:cubicBezTo>
                  <a:pt x="1475" y="619"/>
                  <a:pt x="1477" y="618"/>
                  <a:pt x="1480" y="618"/>
                </a:cubicBezTo>
                <a:cubicBezTo>
                  <a:pt x="1484" y="617"/>
                  <a:pt x="1489" y="620"/>
                  <a:pt x="1489" y="625"/>
                </a:cubicBezTo>
                <a:cubicBezTo>
                  <a:pt x="1490" y="627"/>
                  <a:pt x="1489" y="629"/>
                  <a:pt x="1488" y="631"/>
                </a:cubicBezTo>
                <a:cubicBezTo>
                  <a:pt x="1487" y="633"/>
                  <a:pt x="1485" y="634"/>
                  <a:pt x="1482" y="635"/>
                </a:cubicBezTo>
                <a:cubicBezTo>
                  <a:pt x="1482" y="635"/>
                  <a:pt x="1482" y="635"/>
                  <a:pt x="1481" y="635"/>
                </a:cubicBezTo>
                <a:close/>
                <a:moveTo>
                  <a:pt x="27" y="591"/>
                </a:moveTo>
                <a:cubicBezTo>
                  <a:pt x="27" y="591"/>
                  <a:pt x="27" y="591"/>
                  <a:pt x="27" y="591"/>
                </a:cubicBezTo>
                <a:cubicBezTo>
                  <a:pt x="27" y="591"/>
                  <a:pt x="27" y="591"/>
                  <a:pt x="27" y="591"/>
                </a:cubicBezTo>
                <a:cubicBezTo>
                  <a:pt x="27" y="591"/>
                  <a:pt x="26" y="591"/>
                  <a:pt x="25" y="591"/>
                </a:cubicBezTo>
                <a:cubicBezTo>
                  <a:pt x="21" y="590"/>
                  <a:pt x="18" y="585"/>
                  <a:pt x="19" y="580"/>
                </a:cubicBezTo>
                <a:cubicBezTo>
                  <a:pt x="20" y="576"/>
                  <a:pt x="25" y="573"/>
                  <a:pt x="29" y="574"/>
                </a:cubicBezTo>
                <a:cubicBezTo>
                  <a:pt x="34" y="575"/>
                  <a:pt x="37" y="580"/>
                  <a:pt x="35" y="584"/>
                </a:cubicBezTo>
                <a:cubicBezTo>
                  <a:pt x="35" y="588"/>
                  <a:pt x="31" y="591"/>
                  <a:pt x="27" y="591"/>
                </a:cubicBezTo>
                <a:close/>
                <a:moveTo>
                  <a:pt x="1472" y="590"/>
                </a:moveTo>
                <a:cubicBezTo>
                  <a:pt x="1468" y="590"/>
                  <a:pt x="1465" y="588"/>
                  <a:pt x="1464" y="584"/>
                </a:cubicBezTo>
                <a:cubicBezTo>
                  <a:pt x="1453" y="535"/>
                  <a:pt x="1436" y="488"/>
                  <a:pt x="1416" y="443"/>
                </a:cubicBezTo>
                <a:cubicBezTo>
                  <a:pt x="1405" y="420"/>
                  <a:pt x="1394" y="398"/>
                  <a:pt x="1381" y="377"/>
                </a:cubicBezTo>
                <a:cubicBezTo>
                  <a:pt x="1379" y="373"/>
                  <a:pt x="1380" y="368"/>
                  <a:pt x="1384" y="365"/>
                </a:cubicBezTo>
                <a:cubicBezTo>
                  <a:pt x="1388" y="363"/>
                  <a:pt x="1393" y="364"/>
                  <a:pt x="1396" y="368"/>
                </a:cubicBezTo>
                <a:cubicBezTo>
                  <a:pt x="1408" y="390"/>
                  <a:pt x="1420" y="413"/>
                  <a:pt x="1431" y="436"/>
                </a:cubicBezTo>
                <a:cubicBezTo>
                  <a:pt x="1452" y="481"/>
                  <a:pt x="1469" y="530"/>
                  <a:pt x="1480" y="579"/>
                </a:cubicBezTo>
                <a:cubicBezTo>
                  <a:pt x="1480" y="580"/>
                  <a:pt x="1480" y="580"/>
                  <a:pt x="1480" y="580"/>
                </a:cubicBezTo>
                <a:cubicBezTo>
                  <a:pt x="1481" y="584"/>
                  <a:pt x="1479" y="589"/>
                  <a:pt x="1474" y="590"/>
                </a:cubicBezTo>
                <a:cubicBezTo>
                  <a:pt x="1473" y="590"/>
                  <a:pt x="1473" y="590"/>
                  <a:pt x="1472" y="590"/>
                </a:cubicBezTo>
                <a:close/>
                <a:moveTo>
                  <a:pt x="39" y="547"/>
                </a:moveTo>
                <a:cubicBezTo>
                  <a:pt x="38" y="547"/>
                  <a:pt x="37" y="547"/>
                  <a:pt x="36" y="547"/>
                </a:cubicBezTo>
                <a:cubicBezTo>
                  <a:pt x="34" y="546"/>
                  <a:pt x="32" y="545"/>
                  <a:pt x="31" y="543"/>
                </a:cubicBezTo>
                <a:cubicBezTo>
                  <a:pt x="30" y="541"/>
                  <a:pt x="30" y="538"/>
                  <a:pt x="31" y="536"/>
                </a:cubicBezTo>
                <a:cubicBezTo>
                  <a:pt x="35" y="522"/>
                  <a:pt x="40" y="507"/>
                  <a:pt x="45" y="493"/>
                </a:cubicBezTo>
                <a:cubicBezTo>
                  <a:pt x="47" y="488"/>
                  <a:pt x="52" y="486"/>
                  <a:pt x="56" y="488"/>
                </a:cubicBezTo>
                <a:cubicBezTo>
                  <a:pt x="60" y="489"/>
                  <a:pt x="63" y="494"/>
                  <a:pt x="61" y="499"/>
                </a:cubicBezTo>
                <a:cubicBezTo>
                  <a:pt x="56" y="513"/>
                  <a:pt x="51" y="527"/>
                  <a:pt x="47" y="541"/>
                </a:cubicBezTo>
                <a:cubicBezTo>
                  <a:pt x="46" y="545"/>
                  <a:pt x="42" y="547"/>
                  <a:pt x="39" y="547"/>
                </a:cubicBezTo>
                <a:close/>
                <a:moveTo>
                  <a:pt x="70" y="462"/>
                </a:moveTo>
                <a:cubicBezTo>
                  <a:pt x="69" y="462"/>
                  <a:pt x="67" y="462"/>
                  <a:pt x="66" y="461"/>
                </a:cubicBezTo>
                <a:cubicBezTo>
                  <a:pt x="64" y="461"/>
                  <a:pt x="63" y="459"/>
                  <a:pt x="62" y="457"/>
                </a:cubicBezTo>
                <a:cubicBezTo>
                  <a:pt x="61" y="455"/>
                  <a:pt x="61" y="452"/>
                  <a:pt x="62" y="450"/>
                </a:cubicBezTo>
                <a:cubicBezTo>
                  <a:pt x="93" y="380"/>
                  <a:pt x="134" y="316"/>
                  <a:pt x="184" y="258"/>
                </a:cubicBezTo>
                <a:cubicBezTo>
                  <a:pt x="184" y="258"/>
                  <a:pt x="184" y="258"/>
                  <a:pt x="184" y="258"/>
                </a:cubicBezTo>
                <a:cubicBezTo>
                  <a:pt x="187" y="254"/>
                  <a:pt x="193" y="254"/>
                  <a:pt x="196" y="257"/>
                </a:cubicBezTo>
                <a:cubicBezTo>
                  <a:pt x="199" y="260"/>
                  <a:pt x="200" y="265"/>
                  <a:pt x="197" y="269"/>
                </a:cubicBezTo>
                <a:cubicBezTo>
                  <a:pt x="147" y="325"/>
                  <a:pt x="107" y="389"/>
                  <a:pt x="78" y="457"/>
                </a:cubicBezTo>
                <a:cubicBezTo>
                  <a:pt x="76" y="460"/>
                  <a:pt x="73" y="462"/>
                  <a:pt x="70" y="462"/>
                </a:cubicBezTo>
                <a:close/>
                <a:moveTo>
                  <a:pt x="1364" y="343"/>
                </a:moveTo>
                <a:cubicBezTo>
                  <a:pt x="1364" y="343"/>
                  <a:pt x="1364" y="343"/>
                  <a:pt x="1364" y="343"/>
                </a:cubicBezTo>
                <a:cubicBezTo>
                  <a:pt x="1361" y="343"/>
                  <a:pt x="1359" y="341"/>
                  <a:pt x="1357" y="339"/>
                </a:cubicBezTo>
                <a:cubicBezTo>
                  <a:pt x="1349" y="327"/>
                  <a:pt x="1340" y="315"/>
                  <a:pt x="1331" y="303"/>
                </a:cubicBezTo>
                <a:cubicBezTo>
                  <a:pt x="1328" y="299"/>
                  <a:pt x="1329" y="294"/>
                  <a:pt x="1332" y="291"/>
                </a:cubicBezTo>
                <a:cubicBezTo>
                  <a:pt x="1336" y="288"/>
                  <a:pt x="1341" y="289"/>
                  <a:pt x="1344" y="293"/>
                </a:cubicBezTo>
                <a:cubicBezTo>
                  <a:pt x="1353" y="304"/>
                  <a:pt x="1362" y="317"/>
                  <a:pt x="1371" y="330"/>
                </a:cubicBezTo>
                <a:cubicBezTo>
                  <a:pt x="1371" y="330"/>
                  <a:pt x="1371" y="330"/>
                  <a:pt x="1371" y="330"/>
                </a:cubicBezTo>
                <a:cubicBezTo>
                  <a:pt x="1372" y="332"/>
                  <a:pt x="1373" y="334"/>
                  <a:pt x="1372" y="336"/>
                </a:cubicBezTo>
                <a:cubicBezTo>
                  <a:pt x="1372" y="338"/>
                  <a:pt x="1371" y="340"/>
                  <a:pt x="1369" y="341"/>
                </a:cubicBezTo>
                <a:cubicBezTo>
                  <a:pt x="1367" y="342"/>
                  <a:pt x="1366" y="343"/>
                  <a:pt x="1364" y="343"/>
                </a:cubicBezTo>
                <a:close/>
                <a:moveTo>
                  <a:pt x="1309" y="271"/>
                </a:moveTo>
                <a:cubicBezTo>
                  <a:pt x="1306" y="271"/>
                  <a:pt x="1304" y="270"/>
                  <a:pt x="1302" y="268"/>
                </a:cubicBezTo>
                <a:cubicBezTo>
                  <a:pt x="1301" y="267"/>
                  <a:pt x="1300" y="264"/>
                  <a:pt x="1300" y="262"/>
                </a:cubicBezTo>
                <a:cubicBezTo>
                  <a:pt x="1300" y="260"/>
                  <a:pt x="1301" y="258"/>
                  <a:pt x="1303" y="256"/>
                </a:cubicBezTo>
                <a:cubicBezTo>
                  <a:pt x="1307" y="253"/>
                  <a:pt x="1312" y="254"/>
                  <a:pt x="1315" y="257"/>
                </a:cubicBezTo>
                <a:cubicBezTo>
                  <a:pt x="1315" y="257"/>
                  <a:pt x="1315" y="257"/>
                  <a:pt x="1315" y="257"/>
                </a:cubicBezTo>
                <a:cubicBezTo>
                  <a:pt x="1318" y="261"/>
                  <a:pt x="1318" y="266"/>
                  <a:pt x="1314" y="269"/>
                </a:cubicBezTo>
                <a:cubicBezTo>
                  <a:pt x="1313" y="270"/>
                  <a:pt x="1311" y="271"/>
                  <a:pt x="1309" y="271"/>
                </a:cubicBezTo>
                <a:close/>
                <a:moveTo>
                  <a:pt x="221" y="238"/>
                </a:moveTo>
                <a:cubicBezTo>
                  <a:pt x="219" y="238"/>
                  <a:pt x="217" y="238"/>
                  <a:pt x="215" y="236"/>
                </a:cubicBezTo>
                <a:cubicBezTo>
                  <a:pt x="212" y="233"/>
                  <a:pt x="212" y="227"/>
                  <a:pt x="215" y="224"/>
                </a:cubicBezTo>
                <a:cubicBezTo>
                  <a:pt x="218" y="221"/>
                  <a:pt x="224" y="221"/>
                  <a:pt x="227" y="224"/>
                </a:cubicBezTo>
                <a:cubicBezTo>
                  <a:pt x="230" y="227"/>
                  <a:pt x="230" y="233"/>
                  <a:pt x="227" y="236"/>
                </a:cubicBezTo>
                <a:cubicBezTo>
                  <a:pt x="226" y="238"/>
                  <a:pt x="223" y="238"/>
                  <a:pt x="221" y="238"/>
                </a:cubicBezTo>
                <a:close/>
                <a:moveTo>
                  <a:pt x="1278" y="238"/>
                </a:moveTo>
                <a:cubicBezTo>
                  <a:pt x="1276" y="238"/>
                  <a:pt x="1274" y="237"/>
                  <a:pt x="1272" y="236"/>
                </a:cubicBezTo>
                <a:cubicBezTo>
                  <a:pt x="1265" y="228"/>
                  <a:pt x="1257" y="221"/>
                  <a:pt x="1250" y="214"/>
                </a:cubicBezTo>
                <a:cubicBezTo>
                  <a:pt x="1203" y="170"/>
                  <a:pt x="1150" y="133"/>
                  <a:pt x="1093" y="102"/>
                </a:cubicBezTo>
                <a:cubicBezTo>
                  <a:pt x="1091" y="101"/>
                  <a:pt x="1090" y="99"/>
                  <a:pt x="1089" y="97"/>
                </a:cubicBezTo>
                <a:cubicBezTo>
                  <a:pt x="1089" y="95"/>
                  <a:pt x="1089" y="93"/>
                  <a:pt x="1090" y="91"/>
                </a:cubicBezTo>
                <a:cubicBezTo>
                  <a:pt x="1092" y="87"/>
                  <a:pt x="1097" y="85"/>
                  <a:pt x="1101" y="87"/>
                </a:cubicBezTo>
                <a:cubicBezTo>
                  <a:pt x="1160" y="118"/>
                  <a:pt x="1214" y="157"/>
                  <a:pt x="1262" y="202"/>
                </a:cubicBezTo>
                <a:cubicBezTo>
                  <a:pt x="1269" y="209"/>
                  <a:pt x="1277" y="216"/>
                  <a:pt x="1284" y="224"/>
                </a:cubicBezTo>
                <a:cubicBezTo>
                  <a:pt x="1287" y="227"/>
                  <a:pt x="1287" y="232"/>
                  <a:pt x="1284" y="236"/>
                </a:cubicBezTo>
                <a:cubicBezTo>
                  <a:pt x="1282" y="237"/>
                  <a:pt x="1280" y="238"/>
                  <a:pt x="1278" y="238"/>
                </a:cubicBezTo>
                <a:close/>
                <a:moveTo>
                  <a:pt x="254" y="207"/>
                </a:moveTo>
                <a:cubicBezTo>
                  <a:pt x="251" y="207"/>
                  <a:pt x="249" y="206"/>
                  <a:pt x="247" y="204"/>
                </a:cubicBezTo>
                <a:cubicBezTo>
                  <a:pt x="246" y="203"/>
                  <a:pt x="245" y="201"/>
                  <a:pt x="245" y="198"/>
                </a:cubicBezTo>
                <a:cubicBezTo>
                  <a:pt x="245" y="196"/>
                  <a:pt x="246" y="194"/>
                  <a:pt x="248" y="192"/>
                </a:cubicBezTo>
                <a:cubicBezTo>
                  <a:pt x="259" y="182"/>
                  <a:pt x="271" y="172"/>
                  <a:pt x="283" y="163"/>
                </a:cubicBezTo>
                <a:cubicBezTo>
                  <a:pt x="287" y="160"/>
                  <a:pt x="292" y="161"/>
                  <a:pt x="295" y="164"/>
                </a:cubicBezTo>
                <a:cubicBezTo>
                  <a:pt x="298" y="168"/>
                  <a:pt x="297" y="173"/>
                  <a:pt x="294" y="176"/>
                </a:cubicBezTo>
                <a:cubicBezTo>
                  <a:pt x="282" y="185"/>
                  <a:pt x="270" y="195"/>
                  <a:pt x="259" y="205"/>
                </a:cubicBezTo>
                <a:cubicBezTo>
                  <a:pt x="258" y="206"/>
                  <a:pt x="256" y="207"/>
                  <a:pt x="254" y="207"/>
                </a:cubicBezTo>
                <a:close/>
                <a:moveTo>
                  <a:pt x="325" y="151"/>
                </a:moveTo>
                <a:cubicBezTo>
                  <a:pt x="322" y="151"/>
                  <a:pt x="319" y="150"/>
                  <a:pt x="318" y="147"/>
                </a:cubicBezTo>
                <a:cubicBezTo>
                  <a:pt x="316" y="145"/>
                  <a:pt x="316" y="143"/>
                  <a:pt x="316" y="141"/>
                </a:cubicBezTo>
                <a:cubicBezTo>
                  <a:pt x="317" y="139"/>
                  <a:pt x="318" y="137"/>
                  <a:pt x="320" y="135"/>
                </a:cubicBezTo>
                <a:cubicBezTo>
                  <a:pt x="361" y="106"/>
                  <a:pt x="405" y="82"/>
                  <a:pt x="451" y="62"/>
                </a:cubicBezTo>
                <a:cubicBezTo>
                  <a:pt x="475" y="52"/>
                  <a:pt x="499" y="42"/>
                  <a:pt x="524" y="34"/>
                </a:cubicBezTo>
                <a:cubicBezTo>
                  <a:pt x="524" y="34"/>
                  <a:pt x="524" y="34"/>
                  <a:pt x="524" y="34"/>
                </a:cubicBezTo>
                <a:cubicBezTo>
                  <a:pt x="524" y="34"/>
                  <a:pt x="524" y="34"/>
                  <a:pt x="524" y="34"/>
                </a:cubicBezTo>
                <a:cubicBezTo>
                  <a:pt x="529" y="33"/>
                  <a:pt x="533" y="36"/>
                  <a:pt x="535" y="40"/>
                </a:cubicBezTo>
                <a:cubicBezTo>
                  <a:pt x="536" y="44"/>
                  <a:pt x="534" y="49"/>
                  <a:pt x="529" y="51"/>
                </a:cubicBezTo>
                <a:cubicBezTo>
                  <a:pt x="505" y="58"/>
                  <a:pt x="481" y="67"/>
                  <a:pt x="458" y="77"/>
                </a:cubicBezTo>
                <a:cubicBezTo>
                  <a:pt x="413" y="97"/>
                  <a:pt x="370" y="121"/>
                  <a:pt x="329" y="149"/>
                </a:cubicBezTo>
                <a:cubicBezTo>
                  <a:pt x="328" y="150"/>
                  <a:pt x="326" y="151"/>
                  <a:pt x="325" y="151"/>
                </a:cubicBezTo>
                <a:close/>
                <a:moveTo>
                  <a:pt x="1057" y="83"/>
                </a:moveTo>
                <a:cubicBezTo>
                  <a:pt x="1056" y="83"/>
                  <a:pt x="1054" y="83"/>
                  <a:pt x="1053" y="82"/>
                </a:cubicBezTo>
                <a:cubicBezTo>
                  <a:pt x="1040" y="76"/>
                  <a:pt x="1026" y="70"/>
                  <a:pt x="1012" y="65"/>
                </a:cubicBezTo>
                <a:cubicBezTo>
                  <a:pt x="1008" y="64"/>
                  <a:pt x="1005" y="59"/>
                  <a:pt x="1007" y="54"/>
                </a:cubicBezTo>
                <a:cubicBezTo>
                  <a:pt x="1009" y="50"/>
                  <a:pt x="1014" y="48"/>
                  <a:pt x="1018" y="49"/>
                </a:cubicBezTo>
                <a:cubicBezTo>
                  <a:pt x="1032" y="55"/>
                  <a:pt x="1046" y="61"/>
                  <a:pt x="1060" y="67"/>
                </a:cubicBezTo>
                <a:cubicBezTo>
                  <a:pt x="1065" y="69"/>
                  <a:pt x="1066" y="74"/>
                  <a:pt x="1064" y="78"/>
                </a:cubicBezTo>
                <a:cubicBezTo>
                  <a:pt x="1063" y="81"/>
                  <a:pt x="1060" y="83"/>
                  <a:pt x="1057" y="83"/>
                </a:cubicBezTo>
                <a:close/>
                <a:moveTo>
                  <a:pt x="972" y="51"/>
                </a:moveTo>
                <a:cubicBezTo>
                  <a:pt x="971" y="51"/>
                  <a:pt x="971" y="51"/>
                  <a:pt x="970" y="50"/>
                </a:cubicBezTo>
                <a:cubicBezTo>
                  <a:pt x="968" y="50"/>
                  <a:pt x="966" y="48"/>
                  <a:pt x="965" y="46"/>
                </a:cubicBezTo>
                <a:cubicBezTo>
                  <a:pt x="964" y="44"/>
                  <a:pt x="964" y="42"/>
                  <a:pt x="964" y="40"/>
                </a:cubicBezTo>
                <a:cubicBezTo>
                  <a:pt x="966" y="35"/>
                  <a:pt x="970" y="33"/>
                  <a:pt x="975" y="34"/>
                </a:cubicBezTo>
                <a:cubicBezTo>
                  <a:pt x="979" y="36"/>
                  <a:pt x="982" y="40"/>
                  <a:pt x="980" y="45"/>
                </a:cubicBezTo>
                <a:cubicBezTo>
                  <a:pt x="979" y="48"/>
                  <a:pt x="976" y="51"/>
                  <a:pt x="972" y="51"/>
                </a:cubicBezTo>
                <a:close/>
                <a:moveTo>
                  <a:pt x="570" y="39"/>
                </a:moveTo>
                <a:cubicBezTo>
                  <a:pt x="570" y="39"/>
                  <a:pt x="570" y="39"/>
                  <a:pt x="570" y="39"/>
                </a:cubicBezTo>
                <a:cubicBezTo>
                  <a:pt x="566" y="39"/>
                  <a:pt x="563" y="36"/>
                  <a:pt x="562" y="32"/>
                </a:cubicBezTo>
                <a:cubicBezTo>
                  <a:pt x="561" y="28"/>
                  <a:pt x="564" y="23"/>
                  <a:pt x="568" y="22"/>
                </a:cubicBezTo>
                <a:cubicBezTo>
                  <a:pt x="573" y="21"/>
                  <a:pt x="577" y="24"/>
                  <a:pt x="578" y="28"/>
                </a:cubicBezTo>
                <a:cubicBezTo>
                  <a:pt x="579" y="31"/>
                  <a:pt x="579" y="33"/>
                  <a:pt x="577" y="35"/>
                </a:cubicBezTo>
                <a:cubicBezTo>
                  <a:pt x="577" y="36"/>
                  <a:pt x="575" y="37"/>
                  <a:pt x="573" y="38"/>
                </a:cubicBezTo>
                <a:cubicBezTo>
                  <a:pt x="574" y="38"/>
                  <a:pt x="574" y="38"/>
                  <a:pt x="574" y="38"/>
                </a:cubicBezTo>
                <a:cubicBezTo>
                  <a:pt x="572" y="39"/>
                  <a:pt x="572" y="39"/>
                  <a:pt x="572" y="39"/>
                </a:cubicBezTo>
                <a:cubicBezTo>
                  <a:pt x="572" y="39"/>
                  <a:pt x="571" y="39"/>
                  <a:pt x="570" y="39"/>
                </a:cubicBezTo>
                <a:close/>
                <a:moveTo>
                  <a:pt x="929" y="39"/>
                </a:moveTo>
                <a:cubicBezTo>
                  <a:pt x="928" y="39"/>
                  <a:pt x="927" y="39"/>
                  <a:pt x="927" y="38"/>
                </a:cubicBezTo>
                <a:cubicBezTo>
                  <a:pt x="869" y="24"/>
                  <a:pt x="810" y="17"/>
                  <a:pt x="750" y="17"/>
                </a:cubicBezTo>
                <a:cubicBezTo>
                  <a:pt x="744" y="17"/>
                  <a:pt x="738" y="17"/>
                  <a:pt x="733" y="17"/>
                </a:cubicBezTo>
                <a:cubicBezTo>
                  <a:pt x="724" y="17"/>
                  <a:pt x="714" y="18"/>
                  <a:pt x="705" y="18"/>
                </a:cubicBezTo>
                <a:cubicBezTo>
                  <a:pt x="700" y="19"/>
                  <a:pt x="696" y="15"/>
                  <a:pt x="696" y="10"/>
                </a:cubicBezTo>
                <a:cubicBezTo>
                  <a:pt x="695" y="6"/>
                  <a:pt x="699" y="2"/>
                  <a:pt x="704" y="1"/>
                </a:cubicBezTo>
                <a:cubicBezTo>
                  <a:pt x="713" y="1"/>
                  <a:pt x="723" y="0"/>
                  <a:pt x="733" y="0"/>
                </a:cubicBezTo>
                <a:cubicBezTo>
                  <a:pt x="738" y="0"/>
                  <a:pt x="744" y="0"/>
                  <a:pt x="750" y="0"/>
                </a:cubicBezTo>
                <a:cubicBezTo>
                  <a:pt x="811" y="0"/>
                  <a:pt x="872" y="7"/>
                  <a:pt x="931" y="22"/>
                </a:cubicBezTo>
                <a:cubicBezTo>
                  <a:pt x="933" y="23"/>
                  <a:pt x="935" y="24"/>
                  <a:pt x="936" y="26"/>
                </a:cubicBezTo>
                <a:cubicBezTo>
                  <a:pt x="937" y="28"/>
                  <a:pt x="938" y="30"/>
                  <a:pt x="937" y="32"/>
                </a:cubicBezTo>
                <a:cubicBezTo>
                  <a:pt x="936" y="36"/>
                  <a:pt x="933" y="39"/>
                  <a:pt x="929" y="39"/>
                </a:cubicBezTo>
                <a:close/>
                <a:moveTo>
                  <a:pt x="614" y="29"/>
                </a:moveTo>
                <a:cubicBezTo>
                  <a:pt x="610" y="29"/>
                  <a:pt x="607" y="26"/>
                  <a:pt x="606" y="22"/>
                </a:cubicBezTo>
                <a:cubicBezTo>
                  <a:pt x="605" y="18"/>
                  <a:pt x="608" y="13"/>
                  <a:pt x="613" y="12"/>
                </a:cubicBezTo>
                <a:cubicBezTo>
                  <a:pt x="628" y="10"/>
                  <a:pt x="643" y="7"/>
                  <a:pt x="658" y="6"/>
                </a:cubicBezTo>
                <a:cubicBezTo>
                  <a:pt x="658" y="6"/>
                  <a:pt x="658" y="6"/>
                  <a:pt x="658" y="6"/>
                </a:cubicBezTo>
                <a:cubicBezTo>
                  <a:pt x="663" y="5"/>
                  <a:pt x="667" y="8"/>
                  <a:pt x="668" y="13"/>
                </a:cubicBezTo>
                <a:cubicBezTo>
                  <a:pt x="668" y="18"/>
                  <a:pt x="665" y="22"/>
                  <a:pt x="660" y="22"/>
                </a:cubicBezTo>
                <a:cubicBezTo>
                  <a:pt x="645" y="24"/>
                  <a:pt x="631" y="26"/>
                  <a:pt x="616" y="29"/>
                </a:cubicBezTo>
                <a:cubicBezTo>
                  <a:pt x="615" y="29"/>
                  <a:pt x="615" y="29"/>
                  <a:pt x="614" y="2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4" name="TextBox 3">
            <a:extLst>
              <a:ext uri="{FF2B5EF4-FFF2-40B4-BE49-F238E27FC236}">
                <a16:creationId xmlns:a16="http://schemas.microsoft.com/office/drawing/2014/main" id="{8F5E4C03-9CBD-45A3-B625-9F6B0A065CBF}"/>
              </a:ext>
            </a:extLst>
          </p:cNvPr>
          <p:cNvSpPr txBox="1"/>
          <p:nvPr/>
        </p:nvSpPr>
        <p:spPr>
          <a:xfrm>
            <a:off x="2331593" y="2728671"/>
            <a:ext cx="7527225" cy="977062"/>
          </a:xfrm>
          <a:prstGeom prst="rect">
            <a:avLst/>
          </a:prstGeom>
          <a:noFill/>
        </p:spPr>
        <p:txBody>
          <a:bodyPr wrap="square" rtlCol="0">
            <a:spAutoFit/>
          </a:bodyPr>
          <a:lstStyle/>
          <a:p>
            <a:pPr algn="ctr" defTabSz="228554">
              <a:defRPr/>
            </a:pPr>
            <a:r>
              <a:rPr lang="zh-CN" altLang="en-US" sz="5749" b="1" dirty="0">
                <a:solidFill>
                  <a:srgbClr val="172144"/>
                </a:solidFill>
                <a:effectLst>
                  <a:outerShdw blurRad="292100" sx="102000" sy="102000" algn="ctr" rotWithShape="0">
                    <a:srgbClr val="377DFF">
                      <a:lumMod val="75000"/>
                      <a:alpha val="60000"/>
                    </a:srgbClr>
                  </a:outerShdw>
                </a:effectLst>
                <a:latin typeface="Century Gothic"/>
              </a:rPr>
              <a:t>感谢聆听</a:t>
            </a:r>
            <a:endParaRPr lang="en-US" sz="5749" b="1" dirty="0">
              <a:solidFill>
                <a:srgbClr val="172144"/>
              </a:solidFill>
              <a:effectLst>
                <a:outerShdw blurRad="292100" sx="102000" sy="102000" algn="ctr" rotWithShape="0">
                  <a:srgbClr val="377DFF">
                    <a:lumMod val="75000"/>
                    <a:alpha val="60000"/>
                  </a:srgbClr>
                </a:outerShdw>
              </a:effectLst>
              <a:latin typeface="Century Gothic"/>
            </a:endParaRPr>
          </a:p>
        </p:txBody>
      </p:sp>
      <p:sp>
        <p:nvSpPr>
          <p:cNvPr id="41" name="TextBox 40">
            <a:extLst>
              <a:ext uri="{FF2B5EF4-FFF2-40B4-BE49-F238E27FC236}">
                <a16:creationId xmlns:a16="http://schemas.microsoft.com/office/drawing/2014/main" id="{12CF2A33-BDA0-4126-B9A6-EE13B077B3C0}"/>
              </a:ext>
            </a:extLst>
          </p:cNvPr>
          <p:cNvSpPr txBox="1"/>
          <p:nvPr/>
        </p:nvSpPr>
        <p:spPr>
          <a:xfrm>
            <a:off x="5097973" y="3752200"/>
            <a:ext cx="1994464" cy="400110"/>
          </a:xfrm>
          <a:prstGeom prst="rect">
            <a:avLst/>
          </a:prstGeom>
          <a:noFill/>
        </p:spPr>
        <p:txBody>
          <a:bodyPr wrap="square" rtlCol="0">
            <a:spAutoFit/>
          </a:bodyPr>
          <a:lstStyle/>
          <a:p>
            <a:pPr algn="ctr" defTabSz="228554">
              <a:defRPr/>
            </a:pPr>
            <a:r>
              <a:rPr lang="zh-CN" altLang="en-US" sz="2000" dirty="0">
                <a:solidFill>
                  <a:srgbClr val="172144"/>
                </a:solidFill>
                <a:latin typeface="Calibri"/>
              </a:rPr>
              <a:t>汇报人：陈鹏宇</a:t>
            </a:r>
            <a:endParaRPr lang="en-US" sz="2000" dirty="0">
              <a:solidFill>
                <a:srgbClr val="172144"/>
              </a:solidFill>
              <a:latin typeface="Calibri"/>
            </a:endParaRPr>
          </a:p>
        </p:txBody>
      </p:sp>
    </p:spTree>
    <p:extLst>
      <p:ext uri="{BB962C8B-B14F-4D97-AF65-F5344CB8AC3E}">
        <p14:creationId xmlns:p14="http://schemas.microsoft.com/office/powerpoint/2010/main" val="65007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 calcmode="lin" valueType="num">
                                      <p:cBhvr>
                                        <p:cTn id="12" dur="1000" fill="hold"/>
                                        <p:tgtEl>
                                          <p:spTgt spid="8"/>
                                        </p:tgtEl>
                                        <p:attrNameLst>
                                          <p:attrName>style.rotation</p:attrName>
                                        </p:attrNameLst>
                                      </p:cBhvr>
                                      <p:tavLst>
                                        <p:tav tm="0">
                                          <p:val>
                                            <p:fltVal val="360"/>
                                          </p:val>
                                        </p:tav>
                                        <p:tav tm="100000">
                                          <p:val>
                                            <p:fltVal val="0"/>
                                          </p:val>
                                        </p:tav>
                                      </p:tavLst>
                                    </p:anim>
                                    <p:animEffect transition="in" filter="fade">
                                      <p:cBhvr>
                                        <p:cTn id="13" dur="1000"/>
                                        <p:tgtEl>
                                          <p:spTgt spid="8"/>
                                        </p:tgtEl>
                                      </p:cBhvr>
                                    </p:animEffect>
                                  </p:childTnLst>
                                </p:cTn>
                              </p:par>
                              <p:par>
                                <p:cTn id="14" presetID="49" presetClass="entr" presetSubtype="0" decel="100000"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360"/>
                                          </p:val>
                                        </p:tav>
                                        <p:tav tm="100000">
                                          <p:val>
                                            <p:fltVal val="0"/>
                                          </p:val>
                                        </p:tav>
                                      </p:tavLst>
                                    </p:anim>
                                    <p:animEffect transition="in" filter="fade">
                                      <p:cBhvr>
                                        <p:cTn id="19" dur="1000"/>
                                        <p:tgtEl>
                                          <p:spTgt spid="9"/>
                                        </p:tgtEl>
                                      </p:cBhvr>
                                    </p:animEffect>
                                  </p:childTnLst>
                                </p:cTn>
                              </p:par>
                              <p:par>
                                <p:cTn id="20" presetID="49" presetClass="entr" presetSubtype="0" decel="10000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 calcmode="lin" valueType="num">
                                      <p:cBhvr>
                                        <p:cTn id="24" dur="1000" fill="hold"/>
                                        <p:tgtEl>
                                          <p:spTgt spid="10"/>
                                        </p:tgtEl>
                                        <p:attrNameLst>
                                          <p:attrName>style.rotation</p:attrName>
                                        </p:attrNameLst>
                                      </p:cBhvr>
                                      <p:tavLst>
                                        <p:tav tm="0">
                                          <p:val>
                                            <p:fltVal val="360"/>
                                          </p:val>
                                        </p:tav>
                                        <p:tav tm="100000">
                                          <p:val>
                                            <p:fltVal val="0"/>
                                          </p:val>
                                        </p:tav>
                                      </p:tavLst>
                                    </p:anim>
                                    <p:animEffect transition="in" filter="fade">
                                      <p:cBhvr>
                                        <p:cTn id="25" dur="1000"/>
                                        <p:tgtEl>
                                          <p:spTgt spid="10"/>
                                        </p:tgtEl>
                                      </p:cBhvr>
                                    </p:animEffect>
                                  </p:childTnLst>
                                </p:cTn>
                              </p:par>
                              <p:par>
                                <p:cTn id="26" presetID="49" presetClass="entr" presetSubtype="0" decel="100000"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360"/>
                                          </p:val>
                                        </p:tav>
                                        <p:tav tm="100000">
                                          <p:val>
                                            <p:fltVal val="0"/>
                                          </p:val>
                                        </p:tav>
                                      </p:tavLst>
                                    </p:anim>
                                    <p:animEffect transition="in" filter="fade">
                                      <p:cBhvr>
                                        <p:cTn id="31" dur="1000"/>
                                        <p:tgtEl>
                                          <p:spTgt spid="11"/>
                                        </p:tgtEl>
                                      </p:cBhvr>
                                    </p:animEffect>
                                  </p:childTnLst>
                                </p:cTn>
                              </p:par>
                              <p:par>
                                <p:cTn id="32" presetID="49" presetClass="entr" presetSubtype="0" decel="100000" fill="hold" grpId="0" nodeType="withEffect">
                                  <p:stCondLst>
                                    <p:cond delay="4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360"/>
                                          </p:val>
                                        </p:tav>
                                        <p:tav tm="100000">
                                          <p:val>
                                            <p:fltVal val="0"/>
                                          </p:val>
                                        </p:tav>
                                      </p:tavLst>
                                    </p:anim>
                                    <p:animEffect transition="in" filter="fade">
                                      <p:cBhvr>
                                        <p:cTn id="37" dur="1000"/>
                                        <p:tgtEl>
                                          <p:spTgt spid="12"/>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 calcmode="lin" valueType="num">
                                      <p:cBhvr>
                                        <p:cTn id="42" dur="1000" fill="hold"/>
                                        <p:tgtEl>
                                          <p:spTgt spid="13"/>
                                        </p:tgtEl>
                                        <p:attrNameLst>
                                          <p:attrName>style.rotation</p:attrName>
                                        </p:attrNameLst>
                                      </p:cBhvr>
                                      <p:tavLst>
                                        <p:tav tm="0">
                                          <p:val>
                                            <p:fltVal val="360"/>
                                          </p:val>
                                        </p:tav>
                                        <p:tav tm="100000">
                                          <p:val>
                                            <p:fltVal val="0"/>
                                          </p:val>
                                        </p:tav>
                                      </p:tavLst>
                                    </p:anim>
                                    <p:animEffect transition="in" filter="fade">
                                      <p:cBhvr>
                                        <p:cTn id="43" dur="1000"/>
                                        <p:tgtEl>
                                          <p:spTgt spid="13"/>
                                        </p:tgtEl>
                                      </p:cBhvr>
                                    </p:animEffect>
                                  </p:childTnLst>
                                </p:cTn>
                              </p:par>
                              <p:par>
                                <p:cTn id="44" presetID="49" presetClass="entr" presetSubtype="0" decel="100000" fill="hold" grpId="0" nodeType="withEffect">
                                  <p:stCondLst>
                                    <p:cond delay="600"/>
                                  </p:stCondLst>
                                  <p:childTnLst>
                                    <p:set>
                                      <p:cBhvr>
                                        <p:cTn id="45" dur="1" fill="hold">
                                          <p:stCondLst>
                                            <p:cond delay="0"/>
                                          </p:stCondLst>
                                        </p:cTn>
                                        <p:tgtEl>
                                          <p:spTgt spid="14"/>
                                        </p:tgtEl>
                                        <p:attrNameLst>
                                          <p:attrName>style.visibility</p:attrName>
                                        </p:attrNameLst>
                                      </p:cBhvr>
                                      <p:to>
                                        <p:strVal val="visible"/>
                                      </p:to>
                                    </p:set>
                                    <p:anim calcmode="lin" valueType="num">
                                      <p:cBhvr>
                                        <p:cTn id="46" dur="1000" fill="hold"/>
                                        <p:tgtEl>
                                          <p:spTgt spid="14"/>
                                        </p:tgtEl>
                                        <p:attrNameLst>
                                          <p:attrName>ppt_w</p:attrName>
                                        </p:attrNameLst>
                                      </p:cBhvr>
                                      <p:tavLst>
                                        <p:tav tm="0">
                                          <p:val>
                                            <p:fltVal val="0"/>
                                          </p:val>
                                        </p:tav>
                                        <p:tav tm="100000">
                                          <p:val>
                                            <p:strVal val="#ppt_w"/>
                                          </p:val>
                                        </p:tav>
                                      </p:tavLst>
                                    </p:anim>
                                    <p:anim calcmode="lin" valueType="num">
                                      <p:cBhvr>
                                        <p:cTn id="47" dur="1000" fill="hold"/>
                                        <p:tgtEl>
                                          <p:spTgt spid="14"/>
                                        </p:tgtEl>
                                        <p:attrNameLst>
                                          <p:attrName>ppt_h</p:attrName>
                                        </p:attrNameLst>
                                      </p:cBhvr>
                                      <p:tavLst>
                                        <p:tav tm="0">
                                          <p:val>
                                            <p:fltVal val="0"/>
                                          </p:val>
                                        </p:tav>
                                        <p:tav tm="100000">
                                          <p:val>
                                            <p:strVal val="#ppt_h"/>
                                          </p:val>
                                        </p:tav>
                                      </p:tavLst>
                                    </p:anim>
                                    <p:anim calcmode="lin" valueType="num">
                                      <p:cBhvr>
                                        <p:cTn id="48" dur="1000" fill="hold"/>
                                        <p:tgtEl>
                                          <p:spTgt spid="14"/>
                                        </p:tgtEl>
                                        <p:attrNameLst>
                                          <p:attrName>style.rotation</p:attrName>
                                        </p:attrNameLst>
                                      </p:cBhvr>
                                      <p:tavLst>
                                        <p:tav tm="0">
                                          <p:val>
                                            <p:fltVal val="360"/>
                                          </p:val>
                                        </p:tav>
                                        <p:tav tm="100000">
                                          <p:val>
                                            <p:fltVal val="0"/>
                                          </p:val>
                                        </p:tav>
                                      </p:tavLst>
                                    </p:anim>
                                    <p:animEffect transition="in" filter="fade">
                                      <p:cBhvr>
                                        <p:cTn id="49" dur="1000"/>
                                        <p:tgtEl>
                                          <p:spTgt spid="14"/>
                                        </p:tgtEl>
                                      </p:cBhvr>
                                    </p:animEffect>
                                  </p:childTnLst>
                                </p:cTn>
                              </p:par>
                              <p:par>
                                <p:cTn id="50" presetID="49" presetClass="entr" presetSubtype="0" decel="10000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 calcmode="lin" valueType="num">
                                      <p:cBhvr>
                                        <p:cTn id="52" dur="1000" fill="hold"/>
                                        <p:tgtEl>
                                          <p:spTgt spid="15"/>
                                        </p:tgtEl>
                                        <p:attrNameLst>
                                          <p:attrName>ppt_w</p:attrName>
                                        </p:attrNameLst>
                                      </p:cBhvr>
                                      <p:tavLst>
                                        <p:tav tm="0">
                                          <p:val>
                                            <p:fltVal val="0"/>
                                          </p:val>
                                        </p:tav>
                                        <p:tav tm="100000">
                                          <p:val>
                                            <p:strVal val="#ppt_w"/>
                                          </p:val>
                                        </p:tav>
                                      </p:tavLst>
                                    </p:anim>
                                    <p:anim calcmode="lin" valueType="num">
                                      <p:cBhvr>
                                        <p:cTn id="53" dur="1000" fill="hold"/>
                                        <p:tgtEl>
                                          <p:spTgt spid="15"/>
                                        </p:tgtEl>
                                        <p:attrNameLst>
                                          <p:attrName>ppt_h</p:attrName>
                                        </p:attrNameLst>
                                      </p:cBhvr>
                                      <p:tavLst>
                                        <p:tav tm="0">
                                          <p:val>
                                            <p:fltVal val="0"/>
                                          </p:val>
                                        </p:tav>
                                        <p:tav tm="100000">
                                          <p:val>
                                            <p:strVal val="#ppt_h"/>
                                          </p:val>
                                        </p:tav>
                                      </p:tavLst>
                                    </p:anim>
                                    <p:anim calcmode="lin" valueType="num">
                                      <p:cBhvr>
                                        <p:cTn id="54" dur="1000" fill="hold"/>
                                        <p:tgtEl>
                                          <p:spTgt spid="15"/>
                                        </p:tgtEl>
                                        <p:attrNameLst>
                                          <p:attrName>style.rotation</p:attrName>
                                        </p:attrNameLst>
                                      </p:cBhvr>
                                      <p:tavLst>
                                        <p:tav tm="0">
                                          <p:val>
                                            <p:fltVal val="360"/>
                                          </p:val>
                                        </p:tav>
                                        <p:tav tm="100000">
                                          <p:val>
                                            <p:fltVal val="0"/>
                                          </p:val>
                                        </p:tav>
                                      </p:tavLst>
                                    </p:anim>
                                    <p:animEffect transition="in" filter="fade">
                                      <p:cBhvr>
                                        <p:cTn id="55" dur="1000"/>
                                        <p:tgtEl>
                                          <p:spTgt spid="15"/>
                                        </p:tgtEl>
                                      </p:cBhvr>
                                    </p:animEffect>
                                  </p:childTnLst>
                                </p:cTn>
                              </p:par>
                              <p:par>
                                <p:cTn id="56" presetID="49" presetClass="entr" presetSubtype="0" decel="100000" fill="hold" grpId="0" nodeType="withEffect">
                                  <p:stCondLst>
                                    <p:cond delay="8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1000" fill="hold"/>
                                        <p:tgtEl>
                                          <p:spTgt spid="16"/>
                                        </p:tgtEl>
                                        <p:attrNameLst>
                                          <p:attrName>ppt_w</p:attrName>
                                        </p:attrNameLst>
                                      </p:cBhvr>
                                      <p:tavLst>
                                        <p:tav tm="0">
                                          <p:val>
                                            <p:fltVal val="0"/>
                                          </p:val>
                                        </p:tav>
                                        <p:tav tm="100000">
                                          <p:val>
                                            <p:strVal val="#ppt_w"/>
                                          </p:val>
                                        </p:tav>
                                      </p:tavLst>
                                    </p:anim>
                                    <p:anim calcmode="lin" valueType="num">
                                      <p:cBhvr>
                                        <p:cTn id="59" dur="1000" fill="hold"/>
                                        <p:tgtEl>
                                          <p:spTgt spid="16"/>
                                        </p:tgtEl>
                                        <p:attrNameLst>
                                          <p:attrName>ppt_h</p:attrName>
                                        </p:attrNameLst>
                                      </p:cBhvr>
                                      <p:tavLst>
                                        <p:tav tm="0">
                                          <p:val>
                                            <p:fltVal val="0"/>
                                          </p:val>
                                        </p:tav>
                                        <p:tav tm="100000">
                                          <p:val>
                                            <p:strVal val="#ppt_h"/>
                                          </p:val>
                                        </p:tav>
                                      </p:tavLst>
                                    </p:anim>
                                    <p:anim calcmode="lin" valueType="num">
                                      <p:cBhvr>
                                        <p:cTn id="60" dur="1000" fill="hold"/>
                                        <p:tgtEl>
                                          <p:spTgt spid="16"/>
                                        </p:tgtEl>
                                        <p:attrNameLst>
                                          <p:attrName>style.rotation</p:attrName>
                                        </p:attrNameLst>
                                      </p:cBhvr>
                                      <p:tavLst>
                                        <p:tav tm="0">
                                          <p:val>
                                            <p:fltVal val="360"/>
                                          </p:val>
                                        </p:tav>
                                        <p:tav tm="100000">
                                          <p:val>
                                            <p:fltVal val="0"/>
                                          </p:val>
                                        </p:tav>
                                      </p:tavLst>
                                    </p:anim>
                                    <p:animEffect transition="in" filter="fade">
                                      <p:cBhvr>
                                        <p:cTn id="61" dur="1000"/>
                                        <p:tgtEl>
                                          <p:spTgt spid="16"/>
                                        </p:tgtEl>
                                      </p:cBhvr>
                                    </p:animEffect>
                                  </p:childTnLst>
                                </p:cTn>
                              </p:par>
                              <p:par>
                                <p:cTn id="62" presetID="8" presetClass="emph" presetSubtype="0" repeatCount="indefinite" fill="hold" grpId="1" nodeType="withEffect">
                                  <p:stCondLst>
                                    <p:cond delay="0"/>
                                  </p:stCondLst>
                                  <p:childTnLst>
                                    <p:animRot by="21600000">
                                      <p:cBhvr>
                                        <p:cTn id="63" dur="12000" fill="hold"/>
                                        <p:tgtEl>
                                          <p:spTgt spid="8"/>
                                        </p:tgtEl>
                                        <p:attrNameLst>
                                          <p:attrName>r</p:attrName>
                                        </p:attrNameLst>
                                      </p:cBhvr>
                                    </p:animRot>
                                  </p:childTnLst>
                                </p:cTn>
                              </p:par>
                              <p:par>
                                <p:cTn id="64" presetID="8" presetClass="emph" presetSubtype="0" repeatCount="indefinite" fill="hold" grpId="1" nodeType="withEffect">
                                  <p:stCondLst>
                                    <p:cond delay="0"/>
                                  </p:stCondLst>
                                  <p:childTnLst>
                                    <p:animRot by="-21600000">
                                      <p:cBhvr>
                                        <p:cTn id="65" dur="12000" fill="hold"/>
                                        <p:tgtEl>
                                          <p:spTgt spid="9"/>
                                        </p:tgtEl>
                                        <p:attrNameLst>
                                          <p:attrName>r</p:attrName>
                                        </p:attrNameLst>
                                      </p:cBhvr>
                                    </p:animRot>
                                  </p:childTnLst>
                                </p:cTn>
                              </p:par>
                              <p:par>
                                <p:cTn id="66" presetID="8" presetClass="emph" presetSubtype="0" repeatCount="indefinite" fill="hold" grpId="1" nodeType="withEffect">
                                  <p:stCondLst>
                                    <p:cond delay="0"/>
                                  </p:stCondLst>
                                  <p:childTnLst>
                                    <p:animRot by="21600000">
                                      <p:cBhvr>
                                        <p:cTn id="67" dur="12000" fill="hold"/>
                                        <p:tgtEl>
                                          <p:spTgt spid="10"/>
                                        </p:tgtEl>
                                        <p:attrNameLst>
                                          <p:attrName>r</p:attrName>
                                        </p:attrNameLst>
                                      </p:cBhvr>
                                    </p:animRot>
                                  </p:childTnLst>
                                </p:cTn>
                              </p:par>
                              <p:par>
                                <p:cTn id="68" presetID="8" presetClass="emph" presetSubtype="0" repeatCount="indefinite" fill="hold" grpId="1" nodeType="withEffect">
                                  <p:stCondLst>
                                    <p:cond delay="0"/>
                                  </p:stCondLst>
                                  <p:childTnLst>
                                    <p:animRot by="-21600000">
                                      <p:cBhvr>
                                        <p:cTn id="69" dur="12000" fill="hold"/>
                                        <p:tgtEl>
                                          <p:spTgt spid="11"/>
                                        </p:tgtEl>
                                        <p:attrNameLst>
                                          <p:attrName>r</p:attrName>
                                        </p:attrNameLst>
                                      </p:cBhvr>
                                    </p:animRot>
                                  </p:childTnLst>
                                </p:cTn>
                              </p:par>
                              <p:par>
                                <p:cTn id="70" presetID="8" presetClass="emph" presetSubtype="0" repeatCount="indefinite" fill="hold" grpId="1" nodeType="withEffect">
                                  <p:stCondLst>
                                    <p:cond delay="0"/>
                                  </p:stCondLst>
                                  <p:childTnLst>
                                    <p:animRot by="21600000">
                                      <p:cBhvr>
                                        <p:cTn id="71" dur="12000" fill="hold"/>
                                        <p:tgtEl>
                                          <p:spTgt spid="12"/>
                                        </p:tgtEl>
                                        <p:attrNameLst>
                                          <p:attrName>r</p:attrName>
                                        </p:attrNameLst>
                                      </p:cBhvr>
                                    </p:animRot>
                                  </p:childTnLst>
                                </p:cTn>
                              </p:par>
                              <p:par>
                                <p:cTn id="72" presetID="8" presetClass="emph" presetSubtype="0" repeatCount="indefinite" fill="hold" grpId="1" nodeType="withEffect">
                                  <p:stCondLst>
                                    <p:cond delay="0"/>
                                  </p:stCondLst>
                                  <p:childTnLst>
                                    <p:animRot by="-21600000">
                                      <p:cBhvr>
                                        <p:cTn id="73" dur="12000" fill="hold"/>
                                        <p:tgtEl>
                                          <p:spTgt spid="13"/>
                                        </p:tgtEl>
                                        <p:attrNameLst>
                                          <p:attrName>r</p:attrName>
                                        </p:attrNameLst>
                                      </p:cBhvr>
                                    </p:animRot>
                                  </p:childTnLst>
                                </p:cTn>
                              </p:par>
                              <p:par>
                                <p:cTn id="74" presetID="8" presetClass="emph" presetSubtype="0" repeatCount="indefinite" fill="hold" grpId="1" nodeType="withEffect">
                                  <p:stCondLst>
                                    <p:cond delay="0"/>
                                  </p:stCondLst>
                                  <p:childTnLst>
                                    <p:animRot by="21600000">
                                      <p:cBhvr>
                                        <p:cTn id="75" dur="12000" fill="hold"/>
                                        <p:tgtEl>
                                          <p:spTgt spid="14"/>
                                        </p:tgtEl>
                                        <p:attrNameLst>
                                          <p:attrName>r</p:attrName>
                                        </p:attrNameLst>
                                      </p:cBhvr>
                                    </p:animRot>
                                  </p:childTnLst>
                                </p:cTn>
                              </p:par>
                              <p:par>
                                <p:cTn id="76" presetID="8" presetClass="emph" presetSubtype="0" repeatCount="indefinite" fill="hold" grpId="1" nodeType="withEffect">
                                  <p:stCondLst>
                                    <p:cond delay="0"/>
                                  </p:stCondLst>
                                  <p:childTnLst>
                                    <p:animRot by="-21600000">
                                      <p:cBhvr>
                                        <p:cTn id="77" dur="12000" fill="hold"/>
                                        <p:tgtEl>
                                          <p:spTgt spid="15"/>
                                        </p:tgtEl>
                                        <p:attrNameLst>
                                          <p:attrName>r</p:attrName>
                                        </p:attrNameLst>
                                      </p:cBhvr>
                                    </p:animRot>
                                  </p:childTnLst>
                                </p:cTn>
                              </p:par>
                              <p:par>
                                <p:cTn id="78" presetID="8" presetClass="emph" presetSubtype="0" repeatCount="indefinite" fill="hold" grpId="1" nodeType="withEffect">
                                  <p:stCondLst>
                                    <p:cond delay="0"/>
                                  </p:stCondLst>
                                  <p:childTnLst>
                                    <p:animRot by="21600000">
                                      <p:cBhvr>
                                        <p:cTn id="79" dur="12000" fill="hold"/>
                                        <p:tgtEl>
                                          <p:spTgt spid="16"/>
                                        </p:tgtEl>
                                        <p:attrNameLst>
                                          <p:attrName>r</p:attrName>
                                        </p:attrNameLst>
                                      </p:cBhvr>
                                    </p:animRot>
                                  </p:childTnLst>
                                </p:cTn>
                              </p:par>
                              <p:par>
                                <p:cTn id="80" presetID="10" presetClass="entr" presetSubtype="0" fill="hold" grpId="0" nodeType="withEffect">
                                  <p:stCondLst>
                                    <p:cond delay="0"/>
                                  </p:stCondLst>
                                  <p:iterate type="wd">
                                    <p:tmPct val="10000"/>
                                  </p:iterate>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4"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a:extLst>
              <a:ext uri="{FF2B5EF4-FFF2-40B4-BE49-F238E27FC236}">
                <a16:creationId xmlns:a16="http://schemas.microsoft.com/office/drawing/2014/main" id="{1F6191A6-ED10-4C61-860C-E8CA1F0769A0}"/>
              </a:ext>
            </a:extLst>
          </p:cNvPr>
          <p:cNvGrpSpPr/>
          <p:nvPr/>
        </p:nvGrpSpPr>
        <p:grpSpPr>
          <a:xfrm>
            <a:off x="8542931" y="3149609"/>
            <a:ext cx="4194476" cy="148411"/>
            <a:chOff x="17088087" y="6299145"/>
            <a:chExt cx="8390044" cy="296860"/>
          </a:xfrm>
        </p:grpSpPr>
        <p:pic>
          <p:nvPicPr>
            <p:cNvPr id="261" name="Graphic 260">
              <a:extLst>
                <a:ext uri="{FF2B5EF4-FFF2-40B4-BE49-F238E27FC236}">
                  <a16:creationId xmlns:a16="http://schemas.microsoft.com/office/drawing/2014/main" id="{AE1341FD-A382-434E-AE0F-E1E7D143A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8087" y="6299145"/>
              <a:ext cx="2849856" cy="296860"/>
            </a:xfrm>
            <a:prstGeom prst="rect">
              <a:avLst/>
            </a:prstGeom>
          </p:spPr>
        </p:pic>
        <p:pic>
          <p:nvPicPr>
            <p:cNvPr id="263" name="Graphic 262">
              <a:extLst>
                <a:ext uri="{FF2B5EF4-FFF2-40B4-BE49-F238E27FC236}">
                  <a16:creationId xmlns:a16="http://schemas.microsoft.com/office/drawing/2014/main" id="{C1DA5A61-DD09-4F10-9132-04876690C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01539" y="6299145"/>
              <a:ext cx="2849856" cy="296860"/>
            </a:xfrm>
            <a:prstGeom prst="rect">
              <a:avLst/>
            </a:prstGeom>
          </p:spPr>
        </p:pic>
        <p:pic>
          <p:nvPicPr>
            <p:cNvPr id="267" name="Graphic 266">
              <a:extLst>
                <a:ext uri="{FF2B5EF4-FFF2-40B4-BE49-F238E27FC236}">
                  <a16:creationId xmlns:a16="http://schemas.microsoft.com/office/drawing/2014/main" id="{12B48DE7-14EF-4014-A824-512E32EDE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8275" y="6299145"/>
              <a:ext cx="2849856" cy="296860"/>
            </a:xfrm>
            <a:prstGeom prst="rect">
              <a:avLst/>
            </a:prstGeom>
          </p:spPr>
        </p:pic>
      </p:grpSp>
      <p:grpSp>
        <p:nvGrpSpPr>
          <p:cNvPr id="270" name="Group 269">
            <a:extLst>
              <a:ext uri="{FF2B5EF4-FFF2-40B4-BE49-F238E27FC236}">
                <a16:creationId xmlns:a16="http://schemas.microsoft.com/office/drawing/2014/main" id="{7B7CE371-37F4-4DB0-A777-E71D42E72933}"/>
              </a:ext>
            </a:extLst>
          </p:cNvPr>
          <p:cNvGrpSpPr/>
          <p:nvPr/>
        </p:nvGrpSpPr>
        <p:grpSpPr>
          <a:xfrm>
            <a:off x="8542931" y="2996252"/>
            <a:ext cx="4199423" cy="455126"/>
            <a:chOff x="17088087" y="5992390"/>
            <a:chExt cx="8399940" cy="910371"/>
          </a:xfrm>
        </p:grpSpPr>
        <p:pic>
          <p:nvPicPr>
            <p:cNvPr id="260" name="Graphic 259">
              <a:extLst>
                <a:ext uri="{FF2B5EF4-FFF2-40B4-BE49-F238E27FC236}">
                  <a16:creationId xmlns:a16="http://schemas.microsoft.com/office/drawing/2014/main" id="{B69D4349-8BD3-42C3-8C4B-D21A7D254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88087" y="5992390"/>
              <a:ext cx="2859752" cy="910371"/>
            </a:xfrm>
            <a:prstGeom prst="rect">
              <a:avLst/>
            </a:prstGeom>
          </p:spPr>
        </p:pic>
        <p:pic>
          <p:nvPicPr>
            <p:cNvPr id="262" name="Graphic 261">
              <a:extLst>
                <a:ext uri="{FF2B5EF4-FFF2-40B4-BE49-F238E27FC236}">
                  <a16:creationId xmlns:a16="http://schemas.microsoft.com/office/drawing/2014/main" id="{A7997118-91BE-4FE6-9E84-0756A1D1D7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01539" y="5992390"/>
              <a:ext cx="2859752" cy="910371"/>
            </a:xfrm>
            <a:prstGeom prst="rect">
              <a:avLst/>
            </a:prstGeom>
          </p:spPr>
        </p:pic>
        <p:pic>
          <p:nvPicPr>
            <p:cNvPr id="266" name="Graphic 265">
              <a:extLst>
                <a:ext uri="{FF2B5EF4-FFF2-40B4-BE49-F238E27FC236}">
                  <a16:creationId xmlns:a16="http://schemas.microsoft.com/office/drawing/2014/main" id="{F32A4C3C-464B-4612-BA12-EC576FF0E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28275" y="5992390"/>
              <a:ext cx="2859752" cy="910371"/>
            </a:xfrm>
            <a:prstGeom prst="rect">
              <a:avLst/>
            </a:prstGeom>
          </p:spPr>
        </p:pic>
      </p:grpSp>
      <p:grpSp>
        <p:nvGrpSpPr>
          <p:cNvPr id="232" name="Group 231">
            <a:extLst>
              <a:ext uri="{FF2B5EF4-FFF2-40B4-BE49-F238E27FC236}">
                <a16:creationId xmlns:a16="http://schemas.microsoft.com/office/drawing/2014/main" id="{18FACF9B-F885-4AB0-B315-36A2894EF673}"/>
              </a:ext>
            </a:extLst>
          </p:cNvPr>
          <p:cNvGrpSpPr/>
          <p:nvPr/>
        </p:nvGrpSpPr>
        <p:grpSpPr>
          <a:xfrm>
            <a:off x="-14112000" y="-3231203"/>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grpSp>
        <p:nvGrpSpPr>
          <p:cNvPr id="230" name="Group 229">
            <a:extLst>
              <a:ext uri="{FF2B5EF4-FFF2-40B4-BE49-F238E27FC236}">
                <a16:creationId xmlns:a16="http://schemas.microsoft.com/office/drawing/2014/main" id="{859C30C4-63B8-40ED-9328-EF2C6FED011F}"/>
              </a:ext>
            </a:extLst>
          </p:cNvPr>
          <p:cNvGrpSpPr/>
          <p:nvPr/>
        </p:nvGrpSpPr>
        <p:grpSpPr>
          <a:xfrm>
            <a:off x="3871773" y="2181024"/>
            <a:ext cx="2155209" cy="2150814"/>
            <a:chOff x="10038098" y="4270601"/>
            <a:chExt cx="4310979" cy="4302189"/>
          </a:xfrm>
        </p:grpSpPr>
        <p:grpSp>
          <p:nvGrpSpPr>
            <p:cNvPr id="226" name="Group 225">
              <a:extLst>
                <a:ext uri="{FF2B5EF4-FFF2-40B4-BE49-F238E27FC236}">
                  <a16:creationId xmlns:a16="http://schemas.microsoft.com/office/drawing/2014/main" id="{DA838C2E-2B32-4E9E-92AA-8488DB4DBD72}"/>
                </a:ext>
              </a:extLst>
            </p:cNvPr>
            <p:cNvGrpSpPr/>
            <p:nvPr/>
          </p:nvGrpSpPr>
          <p:grpSpPr>
            <a:xfrm>
              <a:off x="10038098" y="4270601"/>
              <a:ext cx="4310979" cy="2176974"/>
              <a:chOff x="6642992" y="4270601"/>
              <a:chExt cx="4310979" cy="2176974"/>
            </a:xfrm>
          </p:grpSpPr>
          <p:pic>
            <p:nvPicPr>
              <p:cNvPr id="224" name="Graphic 223">
                <a:extLst>
                  <a:ext uri="{FF2B5EF4-FFF2-40B4-BE49-F238E27FC236}">
                    <a16:creationId xmlns:a16="http://schemas.microsoft.com/office/drawing/2014/main" id="{317E0827-2764-487F-85F3-E3A864D6D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5" name="Graphic 224">
                <a:extLst>
                  <a:ext uri="{FF2B5EF4-FFF2-40B4-BE49-F238E27FC236}">
                    <a16:creationId xmlns:a16="http://schemas.microsoft.com/office/drawing/2014/main" id="{5AA5D8AC-3C3E-464B-B733-C4562784F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nvGrpSpPr>
            <p:cNvPr id="227" name="Group 226">
              <a:extLst>
                <a:ext uri="{FF2B5EF4-FFF2-40B4-BE49-F238E27FC236}">
                  <a16:creationId xmlns:a16="http://schemas.microsoft.com/office/drawing/2014/main" id="{C2F4EE5E-129F-4318-A7DF-447449766077}"/>
                </a:ext>
              </a:extLst>
            </p:cNvPr>
            <p:cNvGrpSpPr/>
            <p:nvPr/>
          </p:nvGrpSpPr>
          <p:grpSpPr>
            <a:xfrm flipV="1">
              <a:off x="10038098" y="6395816"/>
              <a:ext cx="4310979" cy="2176974"/>
              <a:chOff x="6642992" y="4270601"/>
              <a:chExt cx="4310979" cy="2176974"/>
            </a:xfrm>
          </p:grpSpPr>
          <p:pic>
            <p:nvPicPr>
              <p:cNvPr id="228" name="Graphic 227">
                <a:extLst>
                  <a:ext uri="{FF2B5EF4-FFF2-40B4-BE49-F238E27FC236}">
                    <a16:creationId xmlns:a16="http://schemas.microsoft.com/office/drawing/2014/main" id="{C3EB4116-7C5A-43C0-987E-3297200EB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9" name="Graphic 228">
                <a:extLst>
                  <a:ext uri="{FF2B5EF4-FFF2-40B4-BE49-F238E27FC236}">
                    <a16:creationId xmlns:a16="http://schemas.microsoft.com/office/drawing/2014/main" id="{7EA37BF1-8C51-4204-9E2B-46E6C025F2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sp>
        <p:nvSpPr>
          <p:cNvPr id="253" name="TextBox 252">
            <a:extLst>
              <a:ext uri="{FF2B5EF4-FFF2-40B4-BE49-F238E27FC236}">
                <a16:creationId xmlns:a16="http://schemas.microsoft.com/office/drawing/2014/main" id="{B563CFE1-A85F-4E5B-A456-C83245926ABB}"/>
              </a:ext>
            </a:extLst>
          </p:cNvPr>
          <p:cNvSpPr txBox="1"/>
          <p:nvPr/>
        </p:nvSpPr>
        <p:spPr>
          <a:xfrm>
            <a:off x="4488690" y="2753998"/>
            <a:ext cx="590473" cy="1015663"/>
          </a:xfrm>
          <a:prstGeom prst="rect">
            <a:avLst/>
          </a:prstGeom>
          <a:noFill/>
        </p:spPr>
        <p:txBody>
          <a:bodyPr wrap="square" rtlCol="0">
            <a:spAutoFit/>
          </a:bodyPr>
          <a:lstStyle/>
          <a:p>
            <a:pPr algn="r" defTabSz="228554">
              <a:defRPr/>
            </a:pPr>
            <a:r>
              <a:rPr lang="en-US" altLang="zh-CN" sz="6000" b="1" dirty="0">
                <a:solidFill>
                  <a:srgbClr val="172144"/>
                </a:solidFill>
                <a:latin typeface="Century Gothic"/>
              </a:rPr>
              <a:t>Ⅰ</a:t>
            </a:r>
            <a:endParaRPr lang="en-US" sz="6000" b="1" dirty="0">
              <a:solidFill>
                <a:srgbClr val="172144"/>
              </a:solidFill>
              <a:latin typeface="Century Gothic"/>
            </a:endParaRPr>
          </a:p>
        </p:txBody>
      </p:sp>
      <p:sp>
        <p:nvSpPr>
          <p:cNvPr id="255" name="TextBox 254">
            <a:extLst>
              <a:ext uri="{FF2B5EF4-FFF2-40B4-BE49-F238E27FC236}">
                <a16:creationId xmlns:a16="http://schemas.microsoft.com/office/drawing/2014/main" id="{12FCC65A-3B7F-4666-B30C-93D9A417BE82}"/>
              </a:ext>
            </a:extLst>
          </p:cNvPr>
          <p:cNvSpPr txBox="1"/>
          <p:nvPr/>
        </p:nvSpPr>
        <p:spPr>
          <a:xfrm>
            <a:off x="6146027" y="2981883"/>
            <a:ext cx="2325921" cy="523220"/>
          </a:xfrm>
          <a:prstGeom prst="rect">
            <a:avLst/>
          </a:prstGeom>
          <a:noFill/>
        </p:spPr>
        <p:txBody>
          <a:bodyPr wrap="square" rtlCol="0">
            <a:spAutoFit/>
          </a:bodyPr>
          <a:lstStyle/>
          <a:p>
            <a:pPr algn="ctr" defTabSz="228554">
              <a:defRPr/>
            </a:pPr>
            <a:r>
              <a:rPr lang="zh-CN" altLang="en-US" sz="2800" b="1" dirty="0">
                <a:solidFill>
                  <a:srgbClr val="172144"/>
                </a:solidFill>
                <a:latin typeface="Century Gothic"/>
              </a:rPr>
              <a:t>生成艺术简介</a:t>
            </a:r>
            <a:endParaRPr lang="en-US" sz="1200" dirty="0">
              <a:solidFill>
                <a:srgbClr val="172144"/>
              </a:solidFill>
              <a:latin typeface="Calibri"/>
            </a:endParaRPr>
          </a:p>
        </p:txBody>
      </p:sp>
    </p:spTree>
    <p:extLst>
      <p:ext uri="{BB962C8B-B14F-4D97-AF65-F5344CB8AC3E}">
        <p14:creationId xmlns:p14="http://schemas.microsoft.com/office/powerpoint/2010/main" val="1510640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1500" fill="hold"/>
                                        <p:tgtEl>
                                          <p:spTgt spid="255"/>
                                        </p:tgtEl>
                                        <p:attrNameLst>
                                          <p:attrName>ppt_x</p:attrName>
                                        </p:attrNameLst>
                                      </p:cBhvr>
                                      <p:tavLst>
                                        <p:tav tm="0">
                                          <p:val>
                                            <p:strVal val="1+#ppt_w/2"/>
                                          </p:val>
                                        </p:tav>
                                        <p:tav tm="100000">
                                          <p:val>
                                            <p:strVal val="#ppt_x"/>
                                          </p:val>
                                        </p:tav>
                                      </p:tavLst>
                                    </p:anim>
                                    <p:anim calcmode="lin" valueType="num">
                                      <p:cBhvr additive="base">
                                        <p:cTn id="14" dur="1500" fill="hold"/>
                                        <p:tgtEl>
                                          <p:spTgt spid="2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20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1500" fill="hold"/>
                                        <p:tgtEl>
                                          <p:spTgt spid="270"/>
                                        </p:tgtEl>
                                        <p:attrNameLst>
                                          <p:attrName>ppt_x</p:attrName>
                                        </p:attrNameLst>
                                      </p:cBhvr>
                                      <p:tavLst>
                                        <p:tav tm="0">
                                          <p:val>
                                            <p:strVal val="1+#ppt_w/2"/>
                                          </p:val>
                                        </p:tav>
                                        <p:tav tm="100000">
                                          <p:val>
                                            <p:strVal val="#ppt_x"/>
                                          </p:val>
                                        </p:tav>
                                      </p:tavLst>
                                    </p:anim>
                                    <p:anim calcmode="lin" valueType="num">
                                      <p:cBhvr additive="base">
                                        <p:cTn id="18" dur="1500" fill="hold"/>
                                        <p:tgtEl>
                                          <p:spTgt spid="270"/>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300"/>
                                  </p:stCondLst>
                                  <p:childTnLst>
                                    <p:set>
                                      <p:cBhvr>
                                        <p:cTn id="20" dur="1" fill="hold">
                                          <p:stCondLst>
                                            <p:cond delay="0"/>
                                          </p:stCondLst>
                                        </p:cTn>
                                        <p:tgtEl>
                                          <p:spTgt spid="271"/>
                                        </p:tgtEl>
                                        <p:attrNameLst>
                                          <p:attrName>style.visibility</p:attrName>
                                        </p:attrNameLst>
                                      </p:cBhvr>
                                      <p:to>
                                        <p:strVal val="visible"/>
                                      </p:to>
                                    </p:set>
                                    <p:anim calcmode="lin" valueType="num">
                                      <p:cBhvr additive="base">
                                        <p:cTn id="21" dur="1500" fill="hold"/>
                                        <p:tgtEl>
                                          <p:spTgt spid="271"/>
                                        </p:tgtEl>
                                        <p:attrNameLst>
                                          <p:attrName>ppt_x</p:attrName>
                                        </p:attrNameLst>
                                      </p:cBhvr>
                                      <p:tavLst>
                                        <p:tav tm="0">
                                          <p:val>
                                            <p:strVal val="1+#ppt_w/2"/>
                                          </p:val>
                                        </p:tav>
                                        <p:tav tm="100000">
                                          <p:val>
                                            <p:strVal val="#ppt_x"/>
                                          </p:val>
                                        </p:tav>
                                      </p:tavLst>
                                    </p:anim>
                                    <p:anim calcmode="lin" valueType="num">
                                      <p:cBhvr additive="base">
                                        <p:cTn id="22" dur="1500" fill="hold"/>
                                        <p:tgtEl>
                                          <p:spTgt spid="2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781742" y="648062"/>
            <a:ext cx="10628516" cy="5523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39" name="TextBox 38">
            <a:extLst>
              <a:ext uri="{FF2B5EF4-FFF2-40B4-BE49-F238E27FC236}">
                <a16:creationId xmlns:a16="http://schemas.microsoft.com/office/drawing/2014/main" id="{80A057F9-AEF4-4D2E-9365-D37C170EBF4B}"/>
              </a:ext>
            </a:extLst>
          </p:cNvPr>
          <p:cNvSpPr txBox="1"/>
          <p:nvPr/>
        </p:nvSpPr>
        <p:spPr>
          <a:xfrm>
            <a:off x="1354895" y="1188319"/>
            <a:ext cx="3701335" cy="3015569"/>
          </a:xfrm>
          <a:prstGeom prst="rect">
            <a:avLst/>
          </a:prstGeom>
          <a:noFill/>
        </p:spPr>
        <p:txBody>
          <a:bodyPr wrap="square" rtlCol="0">
            <a:spAutoFit/>
          </a:bodyPr>
          <a:lstStyle/>
          <a:p>
            <a:pPr defTabSz="228554">
              <a:defRPr/>
            </a:pPr>
            <a:r>
              <a:rPr lang="zh-CN" altLang="en-US" sz="3799" b="1" dirty="0">
                <a:solidFill>
                  <a:srgbClr val="FFFFFF">
                    <a:lumMod val="95000"/>
                  </a:srgbClr>
                </a:solidFill>
                <a:latin typeface="Century Gothic"/>
              </a:rPr>
              <a:t>生成艺术（</a:t>
            </a:r>
            <a:r>
              <a:rPr lang="en-US" altLang="zh-CN" sz="3799" b="1" dirty="0">
                <a:solidFill>
                  <a:srgbClr val="FFFFFF">
                    <a:lumMod val="95000"/>
                  </a:srgbClr>
                </a:solidFill>
                <a:latin typeface="Century Gothic"/>
              </a:rPr>
              <a:t>GA</a:t>
            </a:r>
            <a:r>
              <a:rPr lang="zh-CN" altLang="en-US" sz="3799" b="1" dirty="0">
                <a:solidFill>
                  <a:srgbClr val="FFFFFF">
                    <a:lumMod val="95000"/>
                  </a:srgbClr>
                </a:solidFill>
                <a:latin typeface="Century Gothic"/>
              </a:rPr>
              <a:t>）是使用自主系统创作的艺术，通常指算法艺术和合成媒体</a:t>
            </a:r>
            <a:endParaRPr lang="en-US" sz="3799" b="1" dirty="0">
              <a:solidFill>
                <a:srgbClr val="FFFFFF">
                  <a:lumMod val="95000"/>
                </a:srgbClr>
              </a:solidFill>
              <a:latin typeface="Century Gothic"/>
            </a:endParaRPr>
          </a:p>
        </p:txBody>
      </p:sp>
      <p:sp>
        <p:nvSpPr>
          <p:cNvPr id="40" name="TextBox 39">
            <a:extLst>
              <a:ext uri="{FF2B5EF4-FFF2-40B4-BE49-F238E27FC236}">
                <a16:creationId xmlns:a16="http://schemas.microsoft.com/office/drawing/2014/main" id="{C4AB90CA-6A1E-4097-A25D-38FACEA11D69}"/>
              </a:ext>
            </a:extLst>
          </p:cNvPr>
          <p:cNvSpPr txBox="1"/>
          <p:nvPr/>
        </p:nvSpPr>
        <p:spPr>
          <a:xfrm>
            <a:off x="1438904" y="4564394"/>
            <a:ext cx="3533315" cy="1015663"/>
          </a:xfrm>
          <a:prstGeom prst="rect">
            <a:avLst/>
          </a:prstGeom>
          <a:noFill/>
        </p:spPr>
        <p:txBody>
          <a:bodyPr wrap="square" rtlCol="0">
            <a:spAutoFit/>
          </a:bodyPr>
          <a:lstStyle/>
          <a:p>
            <a:pPr defTabSz="228554">
              <a:defRPr/>
            </a:pPr>
            <a:r>
              <a:rPr lang="zh-CN" altLang="en-US" sz="1200" dirty="0">
                <a:solidFill>
                  <a:srgbClr val="FFFFFF">
                    <a:lumMod val="95000"/>
                  </a:srgbClr>
                </a:solidFill>
                <a:latin typeface="Calibri"/>
              </a:rPr>
              <a:t>生成艺术是数字艺术的一个范畴，艺术家通过使用电脑有意地引入随机性的元素作为创作过程的一部分，从而产生预期和意料之外的结果。随着非同质化代币（</a:t>
            </a:r>
            <a:r>
              <a:rPr lang="en-US" altLang="zh-CN" sz="1200" dirty="0">
                <a:solidFill>
                  <a:srgbClr val="FFFFFF">
                    <a:lumMod val="95000"/>
                  </a:srgbClr>
                </a:solidFill>
                <a:latin typeface="Calibri"/>
              </a:rPr>
              <a:t>NFT</a:t>
            </a:r>
            <a:r>
              <a:rPr lang="zh-CN" altLang="en-US" sz="1200" dirty="0">
                <a:solidFill>
                  <a:srgbClr val="FFFFFF">
                    <a:lumMod val="95000"/>
                  </a:srgbClr>
                </a:solidFill>
                <a:latin typeface="Calibri"/>
              </a:rPr>
              <a:t>）的出现，生成艺术更是与数字艺术和数字财产相关的趋势潮流</a:t>
            </a:r>
            <a:endParaRPr lang="en-US" sz="1200" dirty="0">
              <a:solidFill>
                <a:srgbClr val="FFFFFF">
                  <a:lumMod val="95000"/>
                </a:srgbClr>
              </a:solidFill>
              <a:latin typeface="Calibri"/>
            </a:endParaRPr>
          </a:p>
        </p:txBody>
      </p:sp>
      <p:sp>
        <p:nvSpPr>
          <p:cNvPr id="32" name="Arrow: Chevron 31">
            <a:extLst>
              <a:ext uri="{FF2B5EF4-FFF2-40B4-BE49-F238E27FC236}">
                <a16:creationId xmlns:a16="http://schemas.microsoft.com/office/drawing/2014/main" id="{EEDF4346-DBEC-403F-B34E-E56B24A4F0B6}"/>
              </a:ext>
            </a:extLst>
          </p:cNvPr>
          <p:cNvSpPr/>
          <p:nvPr/>
        </p:nvSpPr>
        <p:spPr>
          <a:xfrm flipH="1">
            <a:off x="4584974" y="648062"/>
            <a:ext cx="9950302" cy="5523781"/>
          </a:xfrm>
          <a:prstGeom prst="chevron">
            <a:avLst>
              <a:gd name="adj" fmla="val 20498"/>
            </a:avLst>
          </a:prstGeom>
          <a:solidFill>
            <a:schemeClr val="accent1"/>
          </a:solidFill>
          <a:ln>
            <a:noFill/>
          </a:ln>
          <a:effectLst>
            <a:outerShdw blurRad="927100" dist="2260600" dir="10800000" sx="89000" sy="89000" algn="r" rotWithShape="0">
              <a:srgbClr val="000000">
                <a:alpha val="7098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5624744" y="648062"/>
            <a:ext cx="9950302" cy="5523781"/>
          </a:xfrm>
          <a:prstGeom prst="chevron">
            <a:avLst>
              <a:gd name="adj" fmla="val 2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18111346" y="648062"/>
            <a:ext cx="2657129" cy="5523781"/>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7185251" y="648062"/>
            <a:ext cx="2657129" cy="5523781"/>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10322421" y="648062"/>
            <a:ext cx="2657129" cy="5523781"/>
          </a:xfrm>
          <a:prstGeom prst="chevron">
            <a:avLst>
              <a:gd name="adj" fmla="val 0"/>
            </a:avLst>
          </a:prstGeom>
          <a:solidFill>
            <a:schemeClr val="accent3"/>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2786777"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15454217" y="648062"/>
            <a:ext cx="2657129" cy="5523781"/>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pic>
        <p:nvPicPr>
          <p:cNvPr id="4" name="图片占位符 3">
            <a:extLst>
              <a:ext uri="{FF2B5EF4-FFF2-40B4-BE49-F238E27FC236}">
                <a16:creationId xmlns:a16="http://schemas.microsoft.com/office/drawing/2014/main" id="{8B764D3C-9137-430F-998D-B38BAF44346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621" r="8621"/>
          <a:stretch/>
        </p:blipFill>
        <p:spPr>
          <a:xfrm>
            <a:off x="6096000" y="647700"/>
            <a:ext cx="6096000" cy="5524500"/>
          </a:xfrm>
        </p:spPr>
      </p:pic>
    </p:spTree>
    <p:extLst>
      <p:ext uri="{BB962C8B-B14F-4D97-AF65-F5344CB8AC3E}">
        <p14:creationId xmlns:p14="http://schemas.microsoft.com/office/powerpoint/2010/main" val="2486962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1+#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781742" y="648062"/>
            <a:ext cx="10628516" cy="5523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781742" y="648062"/>
            <a:ext cx="2657129" cy="5523781"/>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2858961"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3438871" y="648062"/>
            <a:ext cx="2657129" cy="5523781"/>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5517881"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6096001" y="648062"/>
            <a:ext cx="2657129" cy="5523781"/>
          </a:xfrm>
          <a:prstGeom prst="chevron">
            <a:avLst>
              <a:gd name="adj" fmla="val 0"/>
            </a:avLst>
          </a:prstGeom>
          <a:solidFill>
            <a:schemeClr val="tx1"/>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8167845"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8753130" y="648062"/>
            <a:ext cx="2657129" cy="5523781"/>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10817809" y="648062"/>
            <a:ext cx="1326773" cy="5523781"/>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172144"/>
              </a:solidFill>
              <a:latin typeface="Calibri"/>
            </a:endParaRPr>
          </a:p>
        </p:txBody>
      </p:sp>
      <p:sp>
        <p:nvSpPr>
          <p:cNvPr id="146" name="TextBox 145">
            <a:extLst>
              <a:ext uri="{FF2B5EF4-FFF2-40B4-BE49-F238E27FC236}">
                <a16:creationId xmlns:a16="http://schemas.microsoft.com/office/drawing/2014/main" id="{BC490CB8-E9E9-4ED9-A86B-F64185F912F5}"/>
              </a:ext>
            </a:extLst>
          </p:cNvPr>
          <p:cNvSpPr txBox="1"/>
          <p:nvPr/>
        </p:nvSpPr>
        <p:spPr>
          <a:xfrm>
            <a:off x="1482604" y="2661698"/>
            <a:ext cx="677108" cy="1594854"/>
          </a:xfrm>
          <a:prstGeom prst="rect">
            <a:avLst/>
          </a:prstGeom>
          <a:noFill/>
        </p:spPr>
        <p:txBody>
          <a:bodyPr vert="eaVert" wrap="square" rtlCol="0">
            <a:spAutoFit/>
          </a:bodyPr>
          <a:lstStyle/>
          <a:p>
            <a:pPr defTabSz="228554">
              <a:defRPr/>
            </a:pPr>
            <a:r>
              <a:rPr lang="zh-CN" altLang="en-US" sz="3200" b="1" dirty="0">
                <a:solidFill>
                  <a:srgbClr val="FFFFFF"/>
                </a:solidFill>
                <a:latin typeface="Century Gothic"/>
              </a:rPr>
              <a:t>随机化</a:t>
            </a:r>
            <a:endParaRPr lang="en-US" sz="3200" b="1" dirty="0">
              <a:solidFill>
                <a:srgbClr val="FFFFFF"/>
              </a:solidFill>
              <a:latin typeface="Century Gothic"/>
            </a:endParaRPr>
          </a:p>
        </p:txBody>
      </p:sp>
      <p:sp>
        <p:nvSpPr>
          <p:cNvPr id="150" name="TextBox 149">
            <a:extLst>
              <a:ext uri="{FF2B5EF4-FFF2-40B4-BE49-F238E27FC236}">
                <a16:creationId xmlns:a16="http://schemas.microsoft.com/office/drawing/2014/main" id="{A5441253-9B1D-4ED6-80EA-EB4978DC3D02}"/>
              </a:ext>
            </a:extLst>
          </p:cNvPr>
          <p:cNvSpPr txBox="1"/>
          <p:nvPr/>
        </p:nvSpPr>
        <p:spPr>
          <a:xfrm>
            <a:off x="4138120" y="2568916"/>
            <a:ext cx="677108" cy="1720167"/>
          </a:xfrm>
          <a:prstGeom prst="rect">
            <a:avLst/>
          </a:prstGeom>
          <a:noFill/>
        </p:spPr>
        <p:txBody>
          <a:bodyPr vert="eaVert" wrap="square" rtlCol="0">
            <a:spAutoFit/>
          </a:bodyPr>
          <a:lstStyle/>
          <a:p>
            <a:pPr defTabSz="228554">
              <a:defRPr/>
            </a:pPr>
            <a:r>
              <a:rPr lang="zh-CN" altLang="en-US" sz="3200" b="1" dirty="0">
                <a:solidFill>
                  <a:srgbClr val="FFFFFF"/>
                </a:solidFill>
                <a:latin typeface="Century Gothic"/>
              </a:rPr>
              <a:t>遗传系统</a:t>
            </a:r>
            <a:endParaRPr lang="en-US" sz="3200" b="1" dirty="0">
              <a:solidFill>
                <a:srgbClr val="FFFFFF"/>
              </a:solidFill>
              <a:latin typeface="Century Gothic"/>
            </a:endParaRPr>
          </a:p>
        </p:txBody>
      </p:sp>
      <p:sp>
        <p:nvSpPr>
          <p:cNvPr id="154" name="TextBox 153">
            <a:extLst>
              <a:ext uri="{FF2B5EF4-FFF2-40B4-BE49-F238E27FC236}">
                <a16:creationId xmlns:a16="http://schemas.microsoft.com/office/drawing/2014/main" id="{CC347457-89EB-4CB4-A189-0726BDAA9F15}"/>
              </a:ext>
            </a:extLst>
          </p:cNvPr>
          <p:cNvSpPr txBox="1"/>
          <p:nvPr/>
        </p:nvSpPr>
        <p:spPr>
          <a:xfrm>
            <a:off x="6795249" y="2674282"/>
            <a:ext cx="677108" cy="1569685"/>
          </a:xfrm>
          <a:prstGeom prst="rect">
            <a:avLst/>
          </a:prstGeom>
          <a:noFill/>
        </p:spPr>
        <p:txBody>
          <a:bodyPr vert="eaVert" wrap="square" rtlCol="0">
            <a:spAutoFit/>
          </a:bodyPr>
          <a:lstStyle/>
          <a:p>
            <a:pPr defTabSz="228554">
              <a:defRPr/>
            </a:pPr>
            <a:r>
              <a:rPr lang="zh-CN" altLang="en-US" sz="3200" b="1" dirty="0">
                <a:solidFill>
                  <a:srgbClr val="FFFFFF"/>
                </a:solidFill>
                <a:latin typeface="Century Gothic"/>
              </a:rPr>
              <a:t>时变性</a:t>
            </a:r>
            <a:endParaRPr lang="en-US" sz="1400" b="1" dirty="0">
              <a:solidFill>
                <a:srgbClr val="FFFFFF"/>
              </a:solidFill>
              <a:latin typeface="Century Gothic"/>
            </a:endParaRPr>
          </a:p>
        </p:txBody>
      </p:sp>
      <p:sp>
        <p:nvSpPr>
          <p:cNvPr id="158" name="TextBox 157">
            <a:extLst>
              <a:ext uri="{FF2B5EF4-FFF2-40B4-BE49-F238E27FC236}">
                <a16:creationId xmlns:a16="http://schemas.microsoft.com/office/drawing/2014/main" id="{559B323D-7A6C-40E4-A6DF-190CB2C36A40}"/>
              </a:ext>
            </a:extLst>
          </p:cNvPr>
          <p:cNvSpPr txBox="1"/>
          <p:nvPr/>
        </p:nvSpPr>
        <p:spPr>
          <a:xfrm>
            <a:off x="9448618" y="2534252"/>
            <a:ext cx="677108" cy="1849743"/>
          </a:xfrm>
          <a:prstGeom prst="rect">
            <a:avLst/>
          </a:prstGeom>
          <a:noFill/>
        </p:spPr>
        <p:txBody>
          <a:bodyPr vert="eaVert" wrap="square" rtlCol="0">
            <a:spAutoFit/>
          </a:bodyPr>
          <a:lstStyle/>
          <a:p>
            <a:pPr defTabSz="228554">
              <a:defRPr/>
            </a:pPr>
            <a:r>
              <a:rPr lang="zh-CN" altLang="en-US" sz="3200" b="1" dirty="0">
                <a:solidFill>
                  <a:srgbClr val="FFFFFF"/>
                </a:solidFill>
                <a:latin typeface="Century Gothic"/>
              </a:rPr>
              <a:t>代码创建</a:t>
            </a:r>
            <a:endParaRPr lang="en-US" sz="3200" b="1" dirty="0">
              <a:solidFill>
                <a:srgbClr val="FFFFFF"/>
              </a:solidFill>
              <a:latin typeface="Century Gothic"/>
            </a:endParaRPr>
          </a:p>
        </p:txBody>
      </p:sp>
      <p:sp>
        <p:nvSpPr>
          <p:cNvPr id="23" name="TextBox 145">
            <a:extLst>
              <a:ext uri="{FF2B5EF4-FFF2-40B4-BE49-F238E27FC236}">
                <a16:creationId xmlns:a16="http://schemas.microsoft.com/office/drawing/2014/main" id="{F25EAD28-7412-45BF-9818-FA24D554ACC8}"/>
              </a:ext>
            </a:extLst>
          </p:cNvPr>
          <p:cNvSpPr txBox="1"/>
          <p:nvPr/>
        </p:nvSpPr>
        <p:spPr>
          <a:xfrm>
            <a:off x="683988" y="101382"/>
            <a:ext cx="3630837" cy="461665"/>
          </a:xfrm>
          <a:prstGeom prst="rect">
            <a:avLst/>
          </a:prstGeom>
          <a:noFill/>
        </p:spPr>
        <p:txBody>
          <a:bodyPr vert="horz" wrap="square" rtlCol="0">
            <a:spAutoFit/>
          </a:bodyPr>
          <a:lstStyle/>
          <a:p>
            <a:pPr defTabSz="228554">
              <a:defRPr/>
            </a:pPr>
            <a:r>
              <a:rPr lang="zh-CN" altLang="en-US" sz="2400" b="1" dirty="0">
                <a:latin typeface="Century Gothic"/>
              </a:rPr>
              <a:t>自动生成艺术的四大特征</a:t>
            </a:r>
            <a:endParaRPr lang="en-US" sz="2400" b="1" dirty="0">
              <a:latin typeface="Century Gothic"/>
            </a:endParaRPr>
          </a:p>
        </p:txBody>
      </p:sp>
    </p:spTree>
    <p:extLst>
      <p:ext uri="{BB962C8B-B14F-4D97-AF65-F5344CB8AC3E}">
        <p14:creationId xmlns:p14="http://schemas.microsoft.com/office/powerpoint/2010/main" val="2182349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1000" fill="hold"/>
                                        <p:tgtEl>
                                          <p:spTgt spid="140"/>
                                        </p:tgtEl>
                                        <p:attrNameLst>
                                          <p:attrName>ppt_x</p:attrName>
                                        </p:attrNameLst>
                                      </p:cBhvr>
                                      <p:tavLst>
                                        <p:tav tm="0">
                                          <p:val>
                                            <p:strVal val="1+#ppt_w/2"/>
                                          </p:val>
                                        </p:tav>
                                        <p:tav tm="100000">
                                          <p:val>
                                            <p:strVal val="#ppt_x"/>
                                          </p:val>
                                        </p:tav>
                                      </p:tavLst>
                                    </p:anim>
                                    <p:anim calcmode="lin" valueType="num">
                                      <p:cBhvr additive="base">
                                        <p:cTn id="8" dur="1000" fill="hold"/>
                                        <p:tgtEl>
                                          <p:spTgt spid="14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1000" fill="hold"/>
                                        <p:tgtEl>
                                          <p:spTgt spid="141"/>
                                        </p:tgtEl>
                                        <p:attrNameLst>
                                          <p:attrName>ppt_x</p:attrName>
                                        </p:attrNameLst>
                                      </p:cBhvr>
                                      <p:tavLst>
                                        <p:tav tm="0">
                                          <p:val>
                                            <p:strVal val="1+#ppt_w/2"/>
                                          </p:val>
                                        </p:tav>
                                        <p:tav tm="100000">
                                          <p:val>
                                            <p:strVal val="#ppt_x"/>
                                          </p:val>
                                        </p:tav>
                                      </p:tavLst>
                                    </p:anim>
                                    <p:anim calcmode="lin" valueType="num">
                                      <p:cBhvr additive="base">
                                        <p:cTn id="12" dur="1000" fill="hold"/>
                                        <p:tgtEl>
                                          <p:spTgt spid="14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1000" fill="hold"/>
                                        <p:tgtEl>
                                          <p:spTgt spid="142"/>
                                        </p:tgtEl>
                                        <p:attrNameLst>
                                          <p:attrName>ppt_x</p:attrName>
                                        </p:attrNameLst>
                                      </p:cBhvr>
                                      <p:tavLst>
                                        <p:tav tm="0">
                                          <p:val>
                                            <p:strVal val="1+#ppt_w/2"/>
                                          </p:val>
                                        </p:tav>
                                        <p:tav tm="100000">
                                          <p:val>
                                            <p:strVal val="#ppt_x"/>
                                          </p:val>
                                        </p:tav>
                                      </p:tavLst>
                                    </p:anim>
                                    <p:anim calcmode="lin" valueType="num">
                                      <p:cBhvr additive="base">
                                        <p:cTn id="16" dur="1000" fill="hold"/>
                                        <p:tgtEl>
                                          <p:spTgt spid="14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143"/>
                                        </p:tgtEl>
                                        <p:attrNameLst>
                                          <p:attrName>style.visibility</p:attrName>
                                        </p:attrNameLst>
                                      </p:cBhvr>
                                      <p:to>
                                        <p:strVal val="visible"/>
                                      </p:to>
                                    </p:set>
                                    <p:anim calcmode="lin" valueType="num">
                                      <p:cBhvr additive="base">
                                        <p:cTn id="19" dur="1000" fill="hold"/>
                                        <p:tgtEl>
                                          <p:spTgt spid="143"/>
                                        </p:tgtEl>
                                        <p:attrNameLst>
                                          <p:attrName>ppt_x</p:attrName>
                                        </p:attrNameLst>
                                      </p:cBhvr>
                                      <p:tavLst>
                                        <p:tav tm="0">
                                          <p:val>
                                            <p:strVal val="1+#ppt_w/2"/>
                                          </p:val>
                                        </p:tav>
                                        <p:tav tm="100000">
                                          <p:val>
                                            <p:strVal val="#ppt_x"/>
                                          </p:val>
                                        </p:tav>
                                      </p:tavLst>
                                    </p:anim>
                                    <p:anim calcmode="lin" valueType="num">
                                      <p:cBhvr additive="base">
                                        <p:cTn id="20"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a:extLst>
              <a:ext uri="{FF2B5EF4-FFF2-40B4-BE49-F238E27FC236}">
                <a16:creationId xmlns:a16="http://schemas.microsoft.com/office/drawing/2014/main" id="{1F6191A6-ED10-4C61-860C-E8CA1F0769A0}"/>
              </a:ext>
            </a:extLst>
          </p:cNvPr>
          <p:cNvGrpSpPr/>
          <p:nvPr/>
        </p:nvGrpSpPr>
        <p:grpSpPr>
          <a:xfrm>
            <a:off x="8542931" y="3149609"/>
            <a:ext cx="4194476" cy="148411"/>
            <a:chOff x="17088087" y="6299145"/>
            <a:chExt cx="8390044" cy="296860"/>
          </a:xfrm>
        </p:grpSpPr>
        <p:pic>
          <p:nvPicPr>
            <p:cNvPr id="261" name="Graphic 260">
              <a:extLst>
                <a:ext uri="{FF2B5EF4-FFF2-40B4-BE49-F238E27FC236}">
                  <a16:creationId xmlns:a16="http://schemas.microsoft.com/office/drawing/2014/main" id="{AE1341FD-A382-434E-AE0F-E1E7D143A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8087" y="6299145"/>
              <a:ext cx="2849856" cy="296860"/>
            </a:xfrm>
            <a:prstGeom prst="rect">
              <a:avLst/>
            </a:prstGeom>
          </p:spPr>
        </p:pic>
        <p:pic>
          <p:nvPicPr>
            <p:cNvPr id="263" name="Graphic 262">
              <a:extLst>
                <a:ext uri="{FF2B5EF4-FFF2-40B4-BE49-F238E27FC236}">
                  <a16:creationId xmlns:a16="http://schemas.microsoft.com/office/drawing/2014/main" id="{C1DA5A61-DD09-4F10-9132-04876690C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01539" y="6299145"/>
              <a:ext cx="2849856" cy="296860"/>
            </a:xfrm>
            <a:prstGeom prst="rect">
              <a:avLst/>
            </a:prstGeom>
          </p:spPr>
        </p:pic>
        <p:pic>
          <p:nvPicPr>
            <p:cNvPr id="267" name="Graphic 266">
              <a:extLst>
                <a:ext uri="{FF2B5EF4-FFF2-40B4-BE49-F238E27FC236}">
                  <a16:creationId xmlns:a16="http://schemas.microsoft.com/office/drawing/2014/main" id="{12B48DE7-14EF-4014-A824-512E32EDE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8275" y="6299145"/>
              <a:ext cx="2849856" cy="296860"/>
            </a:xfrm>
            <a:prstGeom prst="rect">
              <a:avLst/>
            </a:prstGeom>
          </p:spPr>
        </p:pic>
      </p:grpSp>
      <p:grpSp>
        <p:nvGrpSpPr>
          <p:cNvPr id="270" name="Group 269">
            <a:extLst>
              <a:ext uri="{FF2B5EF4-FFF2-40B4-BE49-F238E27FC236}">
                <a16:creationId xmlns:a16="http://schemas.microsoft.com/office/drawing/2014/main" id="{7B7CE371-37F4-4DB0-A777-E71D42E72933}"/>
              </a:ext>
            </a:extLst>
          </p:cNvPr>
          <p:cNvGrpSpPr/>
          <p:nvPr/>
        </p:nvGrpSpPr>
        <p:grpSpPr>
          <a:xfrm>
            <a:off x="8542931" y="2996252"/>
            <a:ext cx="4199423" cy="455126"/>
            <a:chOff x="17088087" y="5992390"/>
            <a:chExt cx="8399940" cy="910371"/>
          </a:xfrm>
        </p:grpSpPr>
        <p:pic>
          <p:nvPicPr>
            <p:cNvPr id="260" name="Graphic 259">
              <a:extLst>
                <a:ext uri="{FF2B5EF4-FFF2-40B4-BE49-F238E27FC236}">
                  <a16:creationId xmlns:a16="http://schemas.microsoft.com/office/drawing/2014/main" id="{B69D4349-8BD3-42C3-8C4B-D21A7D254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88087" y="5992390"/>
              <a:ext cx="2859752" cy="910371"/>
            </a:xfrm>
            <a:prstGeom prst="rect">
              <a:avLst/>
            </a:prstGeom>
          </p:spPr>
        </p:pic>
        <p:pic>
          <p:nvPicPr>
            <p:cNvPr id="262" name="Graphic 261">
              <a:extLst>
                <a:ext uri="{FF2B5EF4-FFF2-40B4-BE49-F238E27FC236}">
                  <a16:creationId xmlns:a16="http://schemas.microsoft.com/office/drawing/2014/main" id="{A7997118-91BE-4FE6-9E84-0756A1D1D7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01539" y="5992390"/>
              <a:ext cx="2859752" cy="910371"/>
            </a:xfrm>
            <a:prstGeom prst="rect">
              <a:avLst/>
            </a:prstGeom>
          </p:spPr>
        </p:pic>
        <p:pic>
          <p:nvPicPr>
            <p:cNvPr id="266" name="Graphic 265">
              <a:extLst>
                <a:ext uri="{FF2B5EF4-FFF2-40B4-BE49-F238E27FC236}">
                  <a16:creationId xmlns:a16="http://schemas.microsoft.com/office/drawing/2014/main" id="{F32A4C3C-464B-4612-BA12-EC576FF0E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28275" y="5992390"/>
              <a:ext cx="2859752" cy="910371"/>
            </a:xfrm>
            <a:prstGeom prst="rect">
              <a:avLst/>
            </a:prstGeom>
          </p:spPr>
        </p:pic>
      </p:grpSp>
      <p:grpSp>
        <p:nvGrpSpPr>
          <p:cNvPr id="232" name="Group 231">
            <a:extLst>
              <a:ext uri="{FF2B5EF4-FFF2-40B4-BE49-F238E27FC236}">
                <a16:creationId xmlns:a16="http://schemas.microsoft.com/office/drawing/2014/main" id="{18FACF9B-F885-4AB0-B315-36A2894EF673}"/>
              </a:ext>
            </a:extLst>
          </p:cNvPr>
          <p:cNvGrpSpPr/>
          <p:nvPr/>
        </p:nvGrpSpPr>
        <p:grpSpPr>
          <a:xfrm>
            <a:off x="-14112000" y="-3231203"/>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grpSp>
        <p:nvGrpSpPr>
          <p:cNvPr id="230" name="Group 229">
            <a:extLst>
              <a:ext uri="{FF2B5EF4-FFF2-40B4-BE49-F238E27FC236}">
                <a16:creationId xmlns:a16="http://schemas.microsoft.com/office/drawing/2014/main" id="{859C30C4-63B8-40ED-9328-EF2C6FED011F}"/>
              </a:ext>
            </a:extLst>
          </p:cNvPr>
          <p:cNvGrpSpPr/>
          <p:nvPr/>
        </p:nvGrpSpPr>
        <p:grpSpPr>
          <a:xfrm>
            <a:off x="3871773" y="2181024"/>
            <a:ext cx="2155209" cy="2150814"/>
            <a:chOff x="10038098" y="4270601"/>
            <a:chExt cx="4310979" cy="4302189"/>
          </a:xfrm>
        </p:grpSpPr>
        <p:grpSp>
          <p:nvGrpSpPr>
            <p:cNvPr id="226" name="Group 225">
              <a:extLst>
                <a:ext uri="{FF2B5EF4-FFF2-40B4-BE49-F238E27FC236}">
                  <a16:creationId xmlns:a16="http://schemas.microsoft.com/office/drawing/2014/main" id="{DA838C2E-2B32-4E9E-92AA-8488DB4DBD72}"/>
                </a:ext>
              </a:extLst>
            </p:cNvPr>
            <p:cNvGrpSpPr/>
            <p:nvPr/>
          </p:nvGrpSpPr>
          <p:grpSpPr>
            <a:xfrm>
              <a:off x="10038098" y="4270601"/>
              <a:ext cx="4310979" cy="2176974"/>
              <a:chOff x="6642992" y="4270601"/>
              <a:chExt cx="4310979" cy="2176974"/>
            </a:xfrm>
          </p:grpSpPr>
          <p:pic>
            <p:nvPicPr>
              <p:cNvPr id="224" name="Graphic 223">
                <a:extLst>
                  <a:ext uri="{FF2B5EF4-FFF2-40B4-BE49-F238E27FC236}">
                    <a16:creationId xmlns:a16="http://schemas.microsoft.com/office/drawing/2014/main" id="{317E0827-2764-487F-85F3-E3A864D6D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5" name="Graphic 224">
                <a:extLst>
                  <a:ext uri="{FF2B5EF4-FFF2-40B4-BE49-F238E27FC236}">
                    <a16:creationId xmlns:a16="http://schemas.microsoft.com/office/drawing/2014/main" id="{5AA5D8AC-3C3E-464B-B733-C4562784F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nvGrpSpPr>
            <p:cNvPr id="227" name="Group 226">
              <a:extLst>
                <a:ext uri="{FF2B5EF4-FFF2-40B4-BE49-F238E27FC236}">
                  <a16:creationId xmlns:a16="http://schemas.microsoft.com/office/drawing/2014/main" id="{C2F4EE5E-129F-4318-A7DF-447449766077}"/>
                </a:ext>
              </a:extLst>
            </p:cNvPr>
            <p:cNvGrpSpPr/>
            <p:nvPr/>
          </p:nvGrpSpPr>
          <p:grpSpPr>
            <a:xfrm flipV="1">
              <a:off x="10038098" y="6395816"/>
              <a:ext cx="4310979" cy="2176974"/>
              <a:chOff x="6642992" y="4270601"/>
              <a:chExt cx="4310979" cy="2176974"/>
            </a:xfrm>
          </p:grpSpPr>
          <p:pic>
            <p:nvPicPr>
              <p:cNvPr id="228" name="Graphic 227">
                <a:extLst>
                  <a:ext uri="{FF2B5EF4-FFF2-40B4-BE49-F238E27FC236}">
                    <a16:creationId xmlns:a16="http://schemas.microsoft.com/office/drawing/2014/main" id="{C3EB4116-7C5A-43C0-987E-3297200EB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776997" y="4270601"/>
                <a:ext cx="2176974" cy="2176974"/>
              </a:xfrm>
              <a:prstGeom prst="rect">
                <a:avLst/>
              </a:prstGeom>
            </p:spPr>
          </p:pic>
          <p:pic>
            <p:nvPicPr>
              <p:cNvPr id="229" name="Graphic 228">
                <a:extLst>
                  <a:ext uri="{FF2B5EF4-FFF2-40B4-BE49-F238E27FC236}">
                    <a16:creationId xmlns:a16="http://schemas.microsoft.com/office/drawing/2014/main" id="{7EA37BF1-8C51-4204-9E2B-46E6C025F2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6642992" y="4270601"/>
                <a:ext cx="2176974" cy="2176974"/>
              </a:xfrm>
              <a:prstGeom prst="rect">
                <a:avLst/>
              </a:prstGeom>
            </p:spPr>
          </p:pic>
        </p:grpSp>
      </p:grpSp>
      <p:sp>
        <p:nvSpPr>
          <p:cNvPr id="253" name="TextBox 252">
            <a:extLst>
              <a:ext uri="{FF2B5EF4-FFF2-40B4-BE49-F238E27FC236}">
                <a16:creationId xmlns:a16="http://schemas.microsoft.com/office/drawing/2014/main" id="{B563CFE1-A85F-4E5B-A456-C83245926ABB}"/>
              </a:ext>
            </a:extLst>
          </p:cNvPr>
          <p:cNvSpPr txBox="1"/>
          <p:nvPr/>
        </p:nvSpPr>
        <p:spPr>
          <a:xfrm>
            <a:off x="4488690" y="2753998"/>
            <a:ext cx="590473" cy="1015663"/>
          </a:xfrm>
          <a:prstGeom prst="rect">
            <a:avLst/>
          </a:prstGeom>
          <a:noFill/>
        </p:spPr>
        <p:txBody>
          <a:bodyPr wrap="square" rtlCol="0">
            <a:spAutoFit/>
          </a:bodyPr>
          <a:lstStyle/>
          <a:p>
            <a:pPr algn="r" defTabSz="228554">
              <a:defRPr/>
            </a:pPr>
            <a:r>
              <a:rPr lang="en-US" altLang="zh-CN" sz="6000" b="1" dirty="0">
                <a:solidFill>
                  <a:srgbClr val="172144"/>
                </a:solidFill>
                <a:latin typeface="Century Gothic"/>
              </a:rPr>
              <a:t>Ⅱ</a:t>
            </a:r>
            <a:endParaRPr lang="en-US" sz="6000" b="1" dirty="0">
              <a:solidFill>
                <a:srgbClr val="172144"/>
              </a:solidFill>
              <a:latin typeface="Century Gothic"/>
            </a:endParaRPr>
          </a:p>
        </p:txBody>
      </p:sp>
      <p:sp>
        <p:nvSpPr>
          <p:cNvPr id="255" name="TextBox 254">
            <a:extLst>
              <a:ext uri="{FF2B5EF4-FFF2-40B4-BE49-F238E27FC236}">
                <a16:creationId xmlns:a16="http://schemas.microsoft.com/office/drawing/2014/main" id="{12FCC65A-3B7F-4666-B30C-93D9A417BE82}"/>
              </a:ext>
            </a:extLst>
          </p:cNvPr>
          <p:cNvSpPr txBox="1"/>
          <p:nvPr/>
        </p:nvSpPr>
        <p:spPr>
          <a:xfrm>
            <a:off x="6146027" y="2981883"/>
            <a:ext cx="2325921" cy="523220"/>
          </a:xfrm>
          <a:prstGeom prst="rect">
            <a:avLst/>
          </a:prstGeom>
          <a:noFill/>
        </p:spPr>
        <p:txBody>
          <a:bodyPr wrap="square" rtlCol="0">
            <a:spAutoFit/>
          </a:bodyPr>
          <a:lstStyle/>
          <a:p>
            <a:pPr algn="ctr" defTabSz="228554">
              <a:defRPr/>
            </a:pPr>
            <a:r>
              <a:rPr lang="zh-CN" altLang="en-US" sz="2800" b="1" dirty="0">
                <a:solidFill>
                  <a:srgbClr val="172144"/>
                </a:solidFill>
                <a:latin typeface="Century Gothic"/>
              </a:rPr>
              <a:t>生成艺术历史</a:t>
            </a:r>
            <a:endParaRPr lang="en-US" sz="1200" dirty="0">
              <a:solidFill>
                <a:srgbClr val="172144"/>
              </a:solidFill>
              <a:latin typeface="Calibri"/>
            </a:endParaRPr>
          </a:p>
        </p:txBody>
      </p:sp>
    </p:spTree>
    <p:extLst>
      <p:ext uri="{BB962C8B-B14F-4D97-AF65-F5344CB8AC3E}">
        <p14:creationId xmlns:p14="http://schemas.microsoft.com/office/powerpoint/2010/main" val="3916685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1500" fill="hold"/>
                                        <p:tgtEl>
                                          <p:spTgt spid="255"/>
                                        </p:tgtEl>
                                        <p:attrNameLst>
                                          <p:attrName>ppt_x</p:attrName>
                                        </p:attrNameLst>
                                      </p:cBhvr>
                                      <p:tavLst>
                                        <p:tav tm="0">
                                          <p:val>
                                            <p:strVal val="1+#ppt_w/2"/>
                                          </p:val>
                                        </p:tav>
                                        <p:tav tm="100000">
                                          <p:val>
                                            <p:strVal val="#ppt_x"/>
                                          </p:val>
                                        </p:tav>
                                      </p:tavLst>
                                    </p:anim>
                                    <p:anim calcmode="lin" valueType="num">
                                      <p:cBhvr additive="base">
                                        <p:cTn id="14" dur="1500" fill="hold"/>
                                        <p:tgtEl>
                                          <p:spTgt spid="2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20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1500" fill="hold"/>
                                        <p:tgtEl>
                                          <p:spTgt spid="270"/>
                                        </p:tgtEl>
                                        <p:attrNameLst>
                                          <p:attrName>ppt_x</p:attrName>
                                        </p:attrNameLst>
                                      </p:cBhvr>
                                      <p:tavLst>
                                        <p:tav tm="0">
                                          <p:val>
                                            <p:strVal val="1+#ppt_w/2"/>
                                          </p:val>
                                        </p:tav>
                                        <p:tav tm="100000">
                                          <p:val>
                                            <p:strVal val="#ppt_x"/>
                                          </p:val>
                                        </p:tav>
                                      </p:tavLst>
                                    </p:anim>
                                    <p:anim calcmode="lin" valueType="num">
                                      <p:cBhvr additive="base">
                                        <p:cTn id="18" dur="1500" fill="hold"/>
                                        <p:tgtEl>
                                          <p:spTgt spid="270"/>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300"/>
                                  </p:stCondLst>
                                  <p:childTnLst>
                                    <p:set>
                                      <p:cBhvr>
                                        <p:cTn id="20" dur="1" fill="hold">
                                          <p:stCondLst>
                                            <p:cond delay="0"/>
                                          </p:stCondLst>
                                        </p:cTn>
                                        <p:tgtEl>
                                          <p:spTgt spid="271"/>
                                        </p:tgtEl>
                                        <p:attrNameLst>
                                          <p:attrName>style.visibility</p:attrName>
                                        </p:attrNameLst>
                                      </p:cBhvr>
                                      <p:to>
                                        <p:strVal val="visible"/>
                                      </p:to>
                                    </p:set>
                                    <p:anim calcmode="lin" valueType="num">
                                      <p:cBhvr additive="base">
                                        <p:cTn id="21" dur="1500" fill="hold"/>
                                        <p:tgtEl>
                                          <p:spTgt spid="271"/>
                                        </p:tgtEl>
                                        <p:attrNameLst>
                                          <p:attrName>ppt_x</p:attrName>
                                        </p:attrNameLst>
                                      </p:cBhvr>
                                      <p:tavLst>
                                        <p:tav tm="0">
                                          <p:val>
                                            <p:strVal val="1+#ppt_w/2"/>
                                          </p:val>
                                        </p:tav>
                                        <p:tav tm="100000">
                                          <p:val>
                                            <p:strVal val="#ppt_x"/>
                                          </p:val>
                                        </p:tav>
                                      </p:tavLst>
                                    </p:anim>
                                    <p:anim calcmode="lin" valueType="num">
                                      <p:cBhvr additive="base">
                                        <p:cTn id="22" dur="1500" fill="hold"/>
                                        <p:tgtEl>
                                          <p:spTgt spid="2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0981FA6C-4E71-45C7-9D41-03DC04720398}"/>
              </a:ext>
            </a:extLst>
          </p:cNvPr>
          <p:cNvSpPr>
            <a:spLocks noEditPoints="1"/>
          </p:cNvSpPr>
          <p:nvPr/>
        </p:nvSpPr>
        <p:spPr bwMode="auto">
          <a:xfrm>
            <a:off x="3900918" y="1080481"/>
            <a:ext cx="4390165" cy="4392278"/>
          </a:xfrm>
          <a:custGeom>
            <a:avLst/>
            <a:gdLst>
              <a:gd name="T0" fmla="*/ 1101 w 2076"/>
              <a:gd name="T1" fmla="*/ 2066 h 2076"/>
              <a:gd name="T2" fmla="*/ 1121 w 2076"/>
              <a:gd name="T3" fmla="*/ 2073 h 2076"/>
              <a:gd name="T4" fmla="*/ 1351 w 2076"/>
              <a:gd name="T5" fmla="*/ 2010 h 2076"/>
              <a:gd name="T6" fmla="*/ 856 w 2076"/>
              <a:gd name="T7" fmla="*/ 2060 h 2076"/>
              <a:gd name="T8" fmla="*/ 733 w 2076"/>
              <a:gd name="T9" fmla="*/ 2030 h 2076"/>
              <a:gd name="T10" fmla="*/ 738 w 2076"/>
              <a:gd name="T11" fmla="*/ 2014 h 2076"/>
              <a:gd name="T12" fmla="*/ 1377 w 2076"/>
              <a:gd name="T13" fmla="*/ 2001 h 2076"/>
              <a:gd name="T14" fmla="*/ 1505 w 2076"/>
              <a:gd name="T15" fmla="*/ 1946 h 2076"/>
              <a:gd name="T16" fmla="*/ 1513 w 2076"/>
              <a:gd name="T17" fmla="*/ 1961 h 2076"/>
              <a:gd name="T18" fmla="*/ 611 w 2076"/>
              <a:gd name="T19" fmla="*/ 1975 h 2076"/>
              <a:gd name="T20" fmla="*/ 406 w 2076"/>
              <a:gd name="T21" fmla="*/ 1841 h 2076"/>
              <a:gd name="T22" fmla="*/ 1624 w 2076"/>
              <a:gd name="T23" fmla="*/ 1885 h 2076"/>
              <a:gd name="T24" fmla="*/ 1802 w 2076"/>
              <a:gd name="T25" fmla="*/ 1728 h 2076"/>
              <a:gd name="T26" fmla="*/ 374 w 2076"/>
              <a:gd name="T27" fmla="*/ 1837 h 2076"/>
              <a:gd name="T28" fmla="*/ 358 w 2076"/>
              <a:gd name="T29" fmla="*/ 1820 h 2076"/>
              <a:gd name="T30" fmla="*/ 295 w 2076"/>
              <a:gd name="T31" fmla="*/ 1739 h 2076"/>
              <a:gd name="T32" fmla="*/ 1807 w 2076"/>
              <a:gd name="T33" fmla="*/ 1714 h 2076"/>
              <a:gd name="T34" fmla="*/ 1825 w 2076"/>
              <a:gd name="T35" fmla="*/ 1693 h 2076"/>
              <a:gd name="T36" fmla="*/ 1833 w 2076"/>
              <a:gd name="T37" fmla="*/ 1700 h 2076"/>
              <a:gd name="T38" fmla="*/ 183 w 2076"/>
              <a:gd name="T39" fmla="*/ 1621 h 2076"/>
              <a:gd name="T40" fmla="*/ 183 w 2076"/>
              <a:gd name="T41" fmla="*/ 1621 h 2076"/>
              <a:gd name="T42" fmla="*/ 1969 w 2076"/>
              <a:gd name="T43" fmla="*/ 1496 h 2076"/>
              <a:gd name="T44" fmla="*/ 2033 w 2076"/>
              <a:gd name="T45" fmla="*/ 1267 h 2076"/>
              <a:gd name="T46" fmla="*/ 1981 w 2076"/>
              <a:gd name="T47" fmla="*/ 1471 h 2076"/>
              <a:gd name="T48" fmla="*/ 52 w 2076"/>
              <a:gd name="T49" fmla="*/ 1336 h 2076"/>
              <a:gd name="T50" fmla="*/ 39 w 2076"/>
              <a:gd name="T51" fmla="*/ 1313 h 2076"/>
              <a:gd name="T52" fmla="*/ 12 w 2076"/>
              <a:gd name="T53" fmla="*/ 1197 h 2076"/>
              <a:gd name="T54" fmla="*/ 41 w 2076"/>
              <a:gd name="T55" fmla="*/ 1298 h 2076"/>
              <a:gd name="T56" fmla="*/ 2047 w 2076"/>
              <a:gd name="T57" fmla="*/ 1250 h 2076"/>
              <a:gd name="T58" fmla="*/ 2067 w 2076"/>
              <a:gd name="T59" fmla="*/ 997 h 2076"/>
              <a:gd name="T60" fmla="*/ 8 w 2076"/>
              <a:gd name="T61" fmla="*/ 1064 h 2076"/>
              <a:gd name="T62" fmla="*/ 8 w 2076"/>
              <a:gd name="T63" fmla="*/ 1035 h 2076"/>
              <a:gd name="T64" fmla="*/ 40 w 2076"/>
              <a:gd name="T65" fmla="*/ 821 h 2076"/>
              <a:gd name="T66" fmla="*/ 2074 w 2076"/>
              <a:gd name="T67" fmla="*/ 976 h 2076"/>
              <a:gd name="T68" fmla="*/ 2017 w 2076"/>
              <a:gd name="T69" fmla="*/ 740 h 2076"/>
              <a:gd name="T70" fmla="*/ 36 w 2076"/>
              <a:gd name="T71" fmla="*/ 800 h 2076"/>
              <a:gd name="T72" fmla="*/ 45 w 2076"/>
              <a:gd name="T73" fmla="*/ 773 h 2076"/>
              <a:gd name="T74" fmla="*/ 69 w 2076"/>
              <a:gd name="T75" fmla="*/ 666 h 2076"/>
              <a:gd name="T76" fmla="*/ 45 w 2076"/>
              <a:gd name="T77" fmla="*/ 773 h 2076"/>
              <a:gd name="T78" fmla="*/ 2007 w 2076"/>
              <a:gd name="T79" fmla="*/ 698 h 2076"/>
              <a:gd name="T80" fmla="*/ 1970 w 2076"/>
              <a:gd name="T81" fmla="*/ 582 h 2076"/>
              <a:gd name="T82" fmla="*/ 134 w 2076"/>
              <a:gd name="T83" fmla="*/ 553 h 2076"/>
              <a:gd name="T84" fmla="*/ 144 w 2076"/>
              <a:gd name="T85" fmla="*/ 527 h 2076"/>
              <a:gd name="T86" fmla="*/ 148 w 2076"/>
              <a:gd name="T87" fmla="*/ 528 h 2076"/>
              <a:gd name="T88" fmla="*/ 1901 w 2076"/>
              <a:gd name="T89" fmla="*/ 486 h 2076"/>
              <a:gd name="T90" fmla="*/ 1823 w 2076"/>
              <a:gd name="T91" fmla="*/ 359 h 2076"/>
              <a:gd name="T92" fmla="*/ 299 w 2076"/>
              <a:gd name="T93" fmla="*/ 330 h 2076"/>
              <a:gd name="T94" fmla="*/ 468 w 2076"/>
              <a:gd name="T95" fmla="*/ 171 h 2076"/>
              <a:gd name="T96" fmla="*/ 1724 w 2076"/>
              <a:gd name="T97" fmla="*/ 282 h 2076"/>
              <a:gd name="T98" fmla="*/ 1703 w 2076"/>
              <a:gd name="T99" fmla="*/ 263 h 2076"/>
              <a:gd name="T100" fmla="*/ 1714 w 2076"/>
              <a:gd name="T101" fmla="*/ 250 h 2076"/>
              <a:gd name="T102" fmla="*/ 503 w 2076"/>
              <a:gd name="T103" fmla="*/ 158 h 2076"/>
              <a:gd name="T104" fmla="*/ 602 w 2076"/>
              <a:gd name="T105" fmla="*/ 96 h 2076"/>
              <a:gd name="T106" fmla="*/ 609 w 2076"/>
              <a:gd name="T107" fmla="*/ 112 h 2076"/>
              <a:gd name="T108" fmla="*/ 1504 w 2076"/>
              <a:gd name="T109" fmla="*/ 120 h 2076"/>
              <a:gd name="T110" fmla="*/ 1288 w 2076"/>
              <a:gd name="T111" fmla="*/ 48 h 2076"/>
              <a:gd name="T112" fmla="*/ 1494 w 2076"/>
              <a:gd name="T113" fmla="*/ 115 h 2076"/>
              <a:gd name="T114" fmla="*/ 764 w 2076"/>
              <a:gd name="T115" fmla="*/ 54 h 2076"/>
              <a:gd name="T116" fmla="*/ 767 w 2076"/>
              <a:gd name="T117" fmla="*/ 54 h 2076"/>
              <a:gd name="T118" fmla="*/ 1263 w 2076"/>
              <a:gd name="T119" fmla="*/ 42 h 2076"/>
              <a:gd name="T120" fmla="*/ 1019 w 2076"/>
              <a:gd name="T121" fmla="*/ 9 h 2076"/>
              <a:gd name="T122" fmla="*/ 990 w 2076"/>
              <a:gd name="T123" fmla="*/ 10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6" h="2076">
                <a:moveTo>
                  <a:pt x="1038" y="2076"/>
                </a:moveTo>
                <a:cubicBezTo>
                  <a:pt x="1024" y="2076"/>
                  <a:pt x="1010" y="2076"/>
                  <a:pt x="996" y="2076"/>
                </a:cubicBezTo>
                <a:cubicBezTo>
                  <a:pt x="958" y="2074"/>
                  <a:pt x="920" y="2070"/>
                  <a:pt x="883" y="2065"/>
                </a:cubicBezTo>
                <a:cubicBezTo>
                  <a:pt x="878" y="2064"/>
                  <a:pt x="875" y="2060"/>
                  <a:pt x="876" y="2055"/>
                </a:cubicBezTo>
                <a:cubicBezTo>
                  <a:pt x="876" y="2051"/>
                  <a:pt x="881" y="2047"/>
                  <a:pt x="885" y="2048"/>
                </a:cubicBezTo>
                <a:cubicBezTo>
                  <a:pt x="922" y="2054"/>
                  <a:pt x="960" y="2057"/>
                  <a:pt x="997" y="2059"/>
                </a:cubicBezTo>
                <a:cubicBezTo>
                  <a:pt x="1028" y="2060"/>
                  <a:pt x="1060" y="2060"/>
                  <a:pt x="1092" y="2058"/>
                </a:cubicBezTo>
                <a:cubicBezTo>
                  <a:pt x="1097" y="2058"/>
                  <a:pt x="1101" y="2061"/>
                  <a:pt x="1101" y="2066"/>
                </a:cubicBezTo>
                <a:cubicBezTo>
                  <a:pt x="1101" y="2071"/>
                  <a:pt x="1098" y="2075"/>
                  <a:pt x="1093" y="2075"/>
                </a:cubicBezTo>
                <a:cubicBezTo>
                  <a:pt x="1075" y="2076"/>
                  <a:pt x="1057" y="2076"/>
                  <a:pt x="1038" y="2076"/>
                </a:cubicBezTo>
                <a:close/>
                <a:moveTo>
                  <a:pt x="1121" y="2073"/>
                </a:moveTo>
                <a:cubicBezTo>
                  <a:pt x="1116" y="2073"/>
                  <a:pt x="1113" y="2070"/>
                  <a:pt x="1112" y="2065"/>
                </a:cubicBezTo>
                <a:cubicBezTo>
                  <a:pt x="1112" y="2061"/>
                  <a:pt x="1116" y="2057"/>
                  <a:pt x="1120" y="2056"/>
                </a:cubicBezTo>
                <a:cubicBezTo>
                  <a:pt x="1125" y="2056"/>
                  <a:pt x="1129" y="2059"/>
                  <a:pt x="1129" y="2064"/>
                </a:cubicBezTo>
                <a:cubicBezTo>
                  <a:pt x="1130" y="2069"/>
                  <a:pt x="1126" y="2073"/>
                  <a:pt x="1122" y="2073"/>
                </a:cubicBezTo>
                <a:cubicBezTo>
                  <a:pt x="1121" y="2073"/>
                  <a:pt x="1121" y="2073"/>
                  <a:pt x="1121" y="2073"/>
                </a:cubicBezTo>
                <a:close/>
                <a:moveTo>
                  <a:pt x="1149" y="2070"/>
                </a:moveTo>
                <a:cubicBezTo>
                  <a:pt x="1145" y="2070"/>
                  <a:pt x="1141" y="2067"/>
                  <a:pt x="1141" y="2063"/>
                </a:cubicBezTo>
                <a:cubicBezTo>
                  <a:pt x="1140" y="2061"/>
                  <a:pt x="1141" y="2058"/>
                  <a:pt x="1142" y="2057"/>
                </a:cubicBezTo>
                <a:cubicBezTo>
                  <a:pt x="1144" y="2055"/>
                  <a:pt x="1146" y="2054"/>
                  <a:pt x="1148" y="2054"/>
                </a:cubicBezTo>
                <a:cubicBezTo>
                  <a:pt x="1185" y="2050"/>
                  <a:pt x="1222" y="2043"/>
                  <a:pt x="1259" y="2035"/>
                </a:cubicBezTo>
                <a:cubicBezTo>
                  <a:pt x="1259" y="2035"/>
                  <a:pt x="1259" y="2035"/>
                  <a:pt x="1259" y="2035"/>
                </a:cubicBezTo>
                <a:cubicBezTo>
                  <a:pt x="1259" y="2035"/>
                  <a:pt x="1259" y="2035"/>
                  <a:pt x="1259" y="2035"/>
                </a:cubicBezTo>
                <a:cubicBezTo>
                  <a:pt x="1290" y="2028"/>
                  <a:pt x="1321" y="2020"/>
                  <a:pt x="1351" y="2010"/>
                </a:cubicBezTo>
                <a:cubicBezTo>
                  <a:pt x="1355" y="2009"/>
                  <a:pt x="1360" y="2011"/>
                  <a:pt x="1361" y="2016"/>
                </a:cubicBezTo>
                <a:cubicBezTo>
                  <a:pt x="1362" y="2018"/>
                  <a:pt x="1362" y="2020"/>
                  <a:pt x="1361" y="2022"/>
                </a:cubicBezTo>
                <a:cubicBezTo>
                  <a:pt x="1360" y="2024"/>
                  <a:pt x="1358" y="2026"/>
                  <a:pt x="1356" y="2026"/>
                </a:cubicBezTo>
                <a:cubicBezTo>
                  <a:pt x="1325" y="2036"/>
                  <a:pt x="1294" y="2045"/>
                  <a:pt x="1262" y="2052"/>
                </a:cubicBezTo>
                <a:cubicBezTo>
                  <a:pt x="1225" y="2060"/>
                  <a:pt x="1187" y="2066"/>
                  <a:pt x="1150" y="2070"/>
                </a:cubicBezTo>
                <a:cubicBezTo>
                  <a:pt x="1150" y="2070"/>
                  <a:pt x="1149" y="2070"/>
                  <a:pt x="1149" y="2070"/>
                </a:cubicBezTo>
                <a:close/>
                <a:moveTo>
                  <a:pt x="856" y="2060"/>
                </a:moveTo>
                <a:cubicBezTo>
                  <a:pt x="856" y="2060"/>
                  <a:pt x="856" y="2060"/>
                  <a:pt x="856" y="2060"/>
                </a:cubicBezTo>
                <a:cubicBezTo>
                  <a:pt x="856" y="2060"/>
                  <a:pt x="855" y="2060"/>
                  <a:pt x="855" y="2060"/>
                </a:cubicBezTo>
                <a:cubicBezTo>
                  <a:pt x="850" y="2059"/>
                  <a:pt x="847" y="2055"/>
                  <a:pt x="848" y="2050"/>
                </a:cubicBezTo>
                <a:cubicBezTo>
                  <a:pt x="849" y="2046"/>
                  <a:pt x="853" y="2043"/>
                  <a:pt x="858" y="2043"/>
                </a:cubicBezTo>
                <a:cubicBezTo>
                  <a:pt x="862" y="2044"/>
                  <a:pt x="865" y="2049"/>
                  <a:pt x="864" y="2053"/>
                </a:cubicBezTo>
                <a:cubicBezTo>
                  <a:pt x="864" y="2057"/>
                  <a:pt x="860" y="2060"/>
                  <a:pt x="856" y="2060"/>
                </a:cubicBezTo>
                <a:close/>
                <a:moveTo>
                  <a:pt x="828" y="2055"/>
                </a:moveTo>
                <a:cubicBezTo>
                  <a:pt x="828" y="2055"/>
                  <a:pt x="827" y="2055"/>
                  <a:pt x="827" y="2055"/>
                </a:cubicBezTo>
                <a:cubicBezTo>
                  <a:pt x="795" y="2048"/>
                  <a:pt x="763" y="2040"/>
                  <a:pt x="733" y="2030"/>
                </a:cubicBezTo>
                <a:cubicBezTo>
                  <a:pt x="732" y="2030"/>
                  <a:pt x="732" y="2030"/>
                  <a:pt x="732" y="2030"/>
                </a:cubicBezTo>
                <a:cubicBezTo>
                  <a:pt x="732" y="2030"/>
                  <a:pt x="732" y="2030"/>
                  <a:pt x="732" y="2030"/>
                </a:cubicBezTo>
                <a:cubicBezTo>
                  <a:pt x="696" y="2019"/>
                  <a:pt x="660" y="2006"/>
                  <a:pt x="626" y="1991"/>
                </a:cubicBezTo>
                <a:cubicBezTo>
                  <a:pt x="624" y="1990"/>
                  <a:pt x="622" y="1988"/>
                  <a:pt x="621" y="1986"/>
                </a:cubicBezTo>
                <a:cubicBezTo>
                  <a:pt x="620" y="1984"/>
                  <a:pt x="620" y="1982"/>
                  <a:pt x="621" y="1980"/>
                </a:cubicBezTo>
                <a:cubicBezTo>
                  <a:pt x="623" y="1976"/>
                  <a:pt x="628" y="1974"/>
                  <a:pt x="632" y="1975"/>
                </a:cubicBezTo>
                <a:cubicBezTo>
                  <a:pt x="667" y="1990"/>
                  <a:pt x="702" y="2003"/>
                  <a:pt x="737" y="2014"/>
                </a:cubicBezTo>
                <a:cubicBezTo>
                  <a:pt x="738" y="2014"/>
                  <a:pt x="738" y="2014"/>
                  <a:pt x="738" y="2014"/>
                </a:cubicBezTo>
                <a:cubicBezTo>
                  <a:pt x="738" y="2014"/>
                  <a:pt x="738" y="2014"/>
                  <a:pt x="738" y="2014"/>
                </a:cubicBezTo>
                <a:cubicBezTo>
                  <a:pt x="768" y="2024"/>
                  <a:pt x="799" y="2032"/>
                  <a:pt x="830" y="2038"/>
                </a:cubicBezTo>
                <a:cubicBezTo>
                  <a:pt x="835" y="2039"/>
                  <a:pt x="838" y="2043"/>
                  <a:pt x="837" y="2048"/>
                </a:cubicBezTo>
                <a:cubicBezTo>
                  <a:pt x="836" y="2052"/>
                  <a:pt x="832" y="2055"/>
                  <a:pt x="828" y="2055"/>
                </a:cubicBezTo>
                <a:close/>
                <a:moveTo>
                  <a:pt x="1380" y="2018"/>
                </a:moveTo>
                <a:cubicBezTo>
                  <a:pt x="1377" y="2018"/>
                  <a:pt x="1373" y="2015"/>
                  <a:pt x="1372" y="2012"/>
                </a:cubicBezTo>
                <a:cubicBezTo>
                  <a:pt x="1371" y="2008"/>
                  <a:pt x="1373" y="2003"/>
                  <a:pt x="1377" y="2001"/>
                </a:cubicBezTo>
                <a:cubicBezTo>
                  <a:pt x="1377" y="2001"/>
                  <a:pt x="1377" y="2001"/>
                  <a:pt x="1377" y="2001"/>
                </a:cubicBezTo>
                <a:cubicBezTo>
                  <a:pt x="1382" y="2000"/>
                  <a:pt x="1387" y="2002"/>
                  <a:pt x="1388" y="2006"/>
                </a:cubicBezTo>
                <a:cubicBezTo>
                  <a:pt x="1390" y="2011"/>
                  <a:pt x="1387" y="2016"/>
                  <a:pt x="1383" y="2017"/>
                </a:cubicBezTo>
                <a:cubicBezTo>
                  <a:pt x="1382" y="2017"/>
                  <a:pt x="1381" y="2018"/>
                  <a:pt x="1380" y="2018"/>
                </a:cubicBezTo>
                <a:close/>
                <a:moveTo>
                  <a:pt x="1407" y="2008"/>
                </a:moveTo>
                <a:cubicBezTo>
                  <a:pt x="1403" y="2008"/>
                  <a:pt x="1400" y="2006"/>
                  <a:pt x="1399" y="2002"/>
                </a:cubicBezTo>
                <a:cubicBezTo>
                  <a:pt x="1398" y="2000"/>
                  <a:pt x="1398" y="1998"/>
                  <a:pt x="1399" y="1996"/>
                </a:cubicBezTo>
                <a:cubicBezTo>
                  <a:pt x="1400" y="1994"/>
                  <a:pt x="1401" y="1992"/>
                  <a:pt x="1404" y="1991"/>
                </a:cubicBezTo>
                <a:cubicBezTo>
                  <a:pt x="1438" y="1978"/>
                  <a:pt x="1472" y="1963"/>
                  <a:pt x="1505" y="1946"/>
                </a:cubicBezTo>
                <a:cubicBezTo>
                  <a:pt x="1505" y="1946"/>
                  <a:pt x="1505" y="1946"/>
                  <a:pt x="1505" y="1946"/>
                </a:cubicBezTo>
                <a:cubicBezTo>
                  <a:pt x="1506" y="1946"/>
                  <a:pt x="1506" y="1946"/>
                  <a:pt x="1506" y="1946"/>
                </a:cubicBezTo>
                <a:cubicBezTo>
                  <a:pt x="1534" y="1931"/>
                  <a:pt x="1562" y="1915"/>
                  <a:pt x="1589" y="1898"/>
                </a:cubicBezTo>
                <a:cubicBezTo>
                  <a:pt x="1592" y="1896"/>
                  <a:pt x="1598" y="1897"/>
                  <a:pt x="1600" y="1901"/>
                </a:cubicBezTo>
                <a:cubicBezTo>
                  <a:pt x="1603" y="1905"/>
                  <a:pt x="1602" y="1910"/>
                  <a:pt x="1598" y="1912"/>
                </a:cubicBezTo>
                <a:cubicBezTo>
                  <a:pt x="1571" y="1930"/>
                  <a:pt x="1542" y="1946"/>
                  <a:pt x="1514" y="1961"/>
                </a:cubicBezTo>
                <a:cubicBezTo>
                  <a:pt x="1513" y="1961"/>
                  <a:pt x="1513" y="1961"/>
                  <a:pt x="1513" y="1961"/>
                </a:cubicBezTo>
                <a:cubicBezTo>
                  <a:pt x="1513" y="1961"/>
                  <a:pt x="1513" y="1961"/>
                  <a:pt x="1513" y="1961"/>
                </a:cubicBezTo>
                <a:cubicBezTo>
                  <a:pt x="1479" y="1978"/>
                  <a:pt x="1445" y="1994"/>
                  <a:pt x="1410" y="2007"/>
                </a:cubicBezTo>
                <a:cubicBezTo>
                  <a:pt x="1409" y="2008"/>
                  <a:pt x="1408" y="2008"/>
                  <a:pt x="1407" y="2008"/>
                </a:cubicBezTo>
                <a:close/>
                <a:moveTo>
                  <a:pt x="603" y="1980"/>
                </a:moveTo>
                <a:cubicBezTo>
                  <a:pt x="602" y="1980"/>
                  <a:pt x="601" y="1980"/>
                  <a:pt x="600" y="1979"/>
                </a:cubicBezTo>
                <a:cubicBezTo>
                  <a:pt x="595" y="1977"/>
                  <a:pt x="594" y="1972"/>
                  <a:pt x="596" y="1968"/>
                </a:cubicBezTo>
                <a:cubicBezTo>
                  <a:pt x="597" y="1964"/>
                  <a:pt x="603" y="1962"/>
                  <a:pt x="607" y="1964"/>
                </a:cubicBezTo>
                <a:cubicBezTo>
                  <a:pt x="607" y="1964"/>
                  <a:pt x="607" y="1964"/>
                  <a:pt x="607" y="1964"/>
                </a:cubicBezTo>
                <a:cubicBezTo>
                  <a:pt x="611" y="1966"/>
                  <a:pt x="613" y="1971"/>
                  <a:pt x="611" y="1975"/>
                </a:cubicBezTo>
                <a:cubicBezTo>
                  <a:pt x="610" y="1978"/>
                  <a:pt x="607" y="1980"/>
                  <a:pt x="603" y="1980"/>
                </a:cubicBezTo>
                <a:close/>
                <a:moveTo>
                  <a:pt x="578" y="1968"/>
                </a:moveTo>
                <a:cubicBezTo>
                  <a:pt x="576" y="1968"/>
                  <a:pt x="575" y="1968"/>
                  <a:pt x="574" y="1967"/>
                </a:cubicBezTo>
                <a:cubicBezTo>
                  <a:pt x="545" y="1953"/>
                  <a:pt x="517" y="1937"/>
                  <a:pt x="489" y="1920"/>
                </a:cubicBezTo>
                <a:cubicBezTo>
                  <a:pt x="457" y="1900"/>
                  <a:pt x="426" y="1878"/>
                  <a:pt x="396" y="1854"/>
                </a:cubicBezTo>
                <a:cubicBezTo>
                  <a:pt x="394" y="1853"/>
                  <a:pt x="393" y="1851"/>
                  <a:pt x="393" y="1849"/>
                </a:cubicBezTo>
                <a:cubicBezTo>
                  <a:pt x="393" y="1846"/>
                  <a:pt x="393" y="1844"/>
                  <a:pt x="395" y="1842"/>
                </a:cubicBezTo>
                <a:cubicBezTo>
                  <a:pt x="397" y="1839"/>
                  <a:pt x="403" y="1838"/>
                  <a:pt x="406" y="1841"/>
                </a:cubicBezTo>
                <a:cubicBezTo>
                  <a:pt x="436" y="1864"/>
                  <a:pt x="467" y="1886"/>
                  <a:pt x="498" y="1905"/>
                </a:cubicBezTo>
                <a:cubicBezTo>
                  <a:pt x="525" y="1922"/>
                  <a:pt x="553" y="1938"/>
                  <a:pt x="582" y="1952"/>
                </a:cubicBezTo>
                <a:cubicBezTo>
                  <a:pt x="586" y="1954"/>
                  <a:pt x="587" y="1959"/>
                  <a:pt x="585" y="1963"/>
                </a:cubicBezTo>
                <a:cubicBezTo>
                  <a:pt x="584" y="1966"/>
                  <a:pt x="581" y="1968"/>
                  <a:pt x="578" y="1968"/>
                </a:cubicBezTo>
                <a:close/>
                <a:moveTo>
                  <a:pt x="1617" y="1898"/>
                </a:moveTo>
                <a:cubicBezTo>
                  <a:pt x="1614" y="1898"/>
                  <a:pt x="1611" y="1897"/>
                  <a:pt x="1610" y="1894"/>
                </a:cubicBezTo>
                <a:cubicBezTo>
                  <a:pt x="1607" y="1890"/>
                  <a:pt x="1608" y="1885"/>
                  <a:pt x="1612" y="1883"/>
                </a:cubicBezTo>
                <a:cubicBezTo>
                  <a:pt x="1616" y="1880"/>
                  <a:pt x="1621" y="1881"/>
                  <a:pt x="1624" y="1885"/>
                </a:cubicBezTo>
                <a:cubicBezTo>
                  <a:pt x="1626" y="1889"/>
                  <a:pt x="1625" y="1894"/>
                  <a:pt x="1622" y="1897"/>
                </a:cubicBezTo>
                <a:cubicBezTo>
                  <a:pt x="1620" y="1898"/>
                  <a:pt x="1618" y="1898"/>
                  <a:pt x="1617" y="1898"/>
                </a:cubicBezTo>
                <a:close/>
                <a:moveTo>
                  <a:pt x="1640" y="1882"/>
                </a:moveTo>
                <a:cubicBezTo>
                  <a:pt x="1637" y="1882"/>
                  <a:pt x="1635" y="1881"/>
                  <a:pt x="1633" y="1878"/>
                </a:cubicBezTo>
                <a:cubicBezTo>
                  <a:pt x="1630" y="1875"/>
                  <a:pt x="1631" y="1869"/>
                  <a:pt x="1635" y="1866"/>
                </a:cubicBezTo>
                <a:cubicBezTo>
                  <a:pt x="1665" y="1845"/>
                  <a:pt x="1695" y="1821"/>
                  <a:pt x="1722" y="1796"/>
                </a:cubicBezTo>
                <a:cubicBezTo>
                  <a:pt x="1746" y="1775"/>
                  <a:pt x="1769" y="1752"/>
                  <a:pt x="1790" y="1729"/>
                </a:cubicBezTo>
                <a:cubicBezTo>
                  <a:pt x="1793" y="1726"/>
                  <a:pt x="1799" y="1725"/>
                  <a:pt x="1802" y="1728"/>
                </a:cubicBezTo>
                <a:cubicBezTo>
                  <a:pt x="1805" y="1732"/>
                  <a:pt x="1806" y="1737"/>
                  <a:pt x="1803" y="1740"/>
                </a:cubicBezTo>
                <a:cubicBezTo>
                  <a:pt x="1781" y="1764"/>
                  <a:pt x="1758" y="1787"/>
                  <a:pt x="1734" y="1808"/>
                </a:cubicBezTo>
                <a:cubicBezTo>
                  <a:pt x="1734" y="1809"/>
                  <a:pt x="1734" y="1809"/>
                  <a:pt x="1734" y="1809"/>
                </a:cubicBezTo>
                <a:cubicBezTo>
                  <a:pt x="1734" y="1809"/>
                  <a:pt x="1733" y="1809"/>
                  <a:pt x="1733" y="1809"/>
                </a:cubicBezTo>
                <a:cubicBezTo>
                  <a:pt x="1705" y="1834"/>
                  <a:pt x="1676" y="1858"/>
                  <a:pt x="1645" y="1880"/>
                </a:cubicBezTo>
                <a:cubicBezTo>
                  <a:pt x="1643" y="1881"/>
                  <a:pt x="1642" y="1882"/>
                  <a:pt x="1640" y="1882"/>
                </a:cubicBezTo>
                <a:close/>
                <a:moveTo>
                  <a:pt x="379" y="1838"/>
                </a:moveTo>
                <a:cubicBezTo>
                  <a:pt x="377" y="1838"/>
                  <a:pt x="376" y="1838"/>
                  <a:pt x="374" y="1837"/>
                </a:cubicBezTo>
                <a:cubicBezTo>
                  <a:pt x="374" y="1837"/>
                  <a:pt x="374" y="1837"/>
                  <a:pt x="374" y="1837"/>
                </a:cubicBezTo>
                <a:cubicBezTo>
                  <a:pt x="374" y="1836"/>
                  <a:pt x="374" y="1836"/>
                  <a:pt x="374" y="1836"/>
                </a:cubicBezTo>
                <a:cubicBezTo>
                  <a:pt x="372" y="1835"/>
                  <a:pt x="371" y="1833"/>
                  <a:pt x="371" y="1831"/>
                </a:cubicBezTo>
                <a:cubicBezTo>
                  <a:pt x="371" y="1828"/>
                  <a:pt x="371" y="1826"/>
                  <a:pt x="373" y="1825"/>
                </a:cubicBezTo>
                <a:cubicBezTo>
                  <a:pt x="376" y="1821"/>
                  <a:pt x="381" y="1821"/>
                  <a:pt x="385" y="1823"/>
                </a:cubicBezTo>
                <a:cubicBezTo>
                  <a:pt x="388" y="1826"/>
                  <a:pt x="389" y="1832"/>
                  <a:pt x="386" y="1835"/>
                </a:cubicBezTo>
                <a:cubicBezTo>
                  <a:pt x="384" y="1837"/>
                  <a:pt x="382" y="1838"/>
                  <a:pt x="379" y="1838"/>
                </a:cubicBezTo>
                <a:close/>
                <a:moveTo>
                  <a:pt x="358" y="1820"/>
                </a:moveTo>
                <a:cubicBezTo>
                  <a:pt x="356" y="1820"/>
                  <a:pt x="354" y="1819"/>
                  <a:pt x="352" y="1818"/>
                </a:cubicBezTo>
                <a:cubicBezTo>
                  <a:pt x="328" y="1797"/>
                  <a:pt x="304" y="1774"/>
                  <a:pt x="282" y="1751"/>
                </a:cubicBezTo>
                <a:cubicBezTo>
                  <a:pt x="256" y="1723"/>
                  <a:pt x="232" y="1694"/>
                  <a:pt x="209" y="1663"/>
                </a:cubicBezTo>
                <a:cubicBezTo>
                  <a:pt x="207" y="1662"/>
                  <a:pt x="207" y="1659"/>
                  <a:pt x="207" y="1657"/>
                </a:cubicBezTo>
                <a:cubicBezTo>
                  <a:pt x="208" y="1655"/>
                  <a:pt x="209" y="1653"/>
                  <a:pt x="211" y="1652"/>
                </a:cubicBezTo>
                <a:cubicBezTo>
                  <a:pt x="214" y="1649"/>
                  <a:pt x="220" y="1650"/>
                  <a:pt x="222" y="1653"/>
                </a:cubicBezTo>
                <a:cubicBezTo>
                  <a:pt x="245" y="1683"/>
                  <a:pt x="269" y="1712"/>
                  <a:pt x="294" y="1739"/>
                </a:cubicBezTo>
                <a:cubicBezTo>
                  <a:pt x="295" y="1739"/>
                  <a:pt x="295" y="1739"/>
                  <a:pt x="295" y="1739"/>
                </a:cubicBezTo>
                <a:cubicBezTo>
                  <a:pt x="295" y="1739"/>
                  <a:pt x="295" y="1739"/>
                  <a:pt x="295" y="1739"/>
                </a:cubicBezTo>
                <a:cubicBezTo>
                  <a:pt x="316" y="1762"/>
                  <a:pt x="339" y="1784"/>
                  <a:pt x="363" y="1805"/>
                </a:cubicBezTo>
                <a:cubicBezTo>
                  <a:pt x="365" y="1807"/>
                  <a:pt x="366" y="1809"/>
                  <a:pt x="366" y="1811"/>
                </a:cubicBezTo>
                <a:cubicBezTo>
                  <a:pt x="366" y="1813"/>
                  <a:pt x="366" y="1815"/>
                  <a:pt x="364" y="1817"/>
                </a:cubicBezTo>
                <a:cubicBezTo>
                  <a:pt x="362" y="1819"/>
                  <a:pt x="360" y="1820"/>
                  <a:pt x="358" y="1820"/>
                </a:cubicBezTo>
                <a:close/>
                <a:moveTo>
                  <a:pt x="1815" y="1722"/>
                </a:moveTo>
                <a:cubicBezTo>
                  <a:pt x="1813" y="1722"/>
                  <a:pt x="1811" y="1721"/>
                  <a:pt x="1810" y="1720"/>
                </a:cubicBezTo>
                <a:cubicBezTo>
                  <a:pt x="1808" y="1719"/>
                  <a:pt x="1807" y="1716"/>
                  <a:pt x="1807" y="1714"/>
                </a:cubicBezTo>
                <a:cubicBezTo>
                  <a:pt x="1806" y="1712"/>
                  <a:pt x="1807" y="1710"/>
                  <a:pt x="1809" y="1708"/>
                </a:cubicBezTo>
                <a:cubicBezTo>
                  <a:pt x="1812" y="1705"/>
                  <a:pt x="1817" y="1704"/>
                  <a:pt x="1821" y="1707"/>
                </a:cubicBezTo>
                <a:cubicBezTo>
                  <a:pt x="1822" y="1709"/>
                  <a:pt x="1823" y="1711"/>
                  <a:pt x="1824" y="1713"/>
                </a:cubicBezTo>
                <a:cubicBezTo>
                  <a:pt x="1824" y="1715"/>
                  <a:pt x="1823" y="1717"/>
                  <a:pt x="1821" y="1719"/>
                </a:cubicBezTo>
                <a:cubicBezTo>
                  <a:pt x="1820" y="1721"/>
                  <a:pt x="1818" y="1722"/>
                  <a:pt x="1815" y="1722"/>
                </a:cubicBezTo>
                <a:close/>
                <a:moveTo>
                  <a:pt x="1833" y="1700"/>
                </a:moveTo>
                <a:cubicBezTo>
                  <a:pt x="1831" y="1700"/>
                  <a:pt x="1829" y="1700"/>
                  <a:pt x="1828" y="1699"/>
                </a:cubicBezTo>
                <a:cubicBezTo>
                  <a:pt x="1826" y="1697"/>
                  <a:pt x="1825" y="1695"/>
                  <a:pt x="1825" y="1693"/>
                </a:cubicBezTo>
                <a:cubicBezTo>
                  <a:pt x="1825" y="1691"/>
                  <a:pt x="1825" y="1688"/>
                  <a:pt x="1827" y="1687"/>
                </a:cubicBezTo>
                <a:cubicBezTo>
                  <a:pt x="1850" y="1658"/>
                  <a:pt x="1873" y="1627"/>
                  <a:pt x="1893" y="1596"/>
                </a:cubicBezTo>
                <a:cubicBezTo>
                  <a:pt x="1910" y="1570"/>
                  <a:pt x="1926" y="1542"/>
                  <a:pt x="1941" y="1514"/>
                </a:cubicBezTo>
                <a:cubicBezTo>
                  <a:pt x="1943" y="1510"/>
                  <a:pt x="1949" y="1508"/>
                  <a:pt x="1953" y="1510"/>
                </a:cubicBezTo>
                <a:cubicBezTo>
                  <a:pt x="1957" y="1513"/>
                  <a:pt x="1958" y="1518"/>
                  <a:pt x="1956" y="1522"/>
                </a:cubicBezTo>
                <a:cubicBezTo>
                  <a:pt x="1941" y="1550"/>
                  <a:pt x="1925" y="1578"/>
                  <a:pt x="1907" y="1605"/>
                </a:cubicBezTo>
                <a:cubicBezTo>
                  <a:pt x="1887" y="1637"/>
                  <a:pt x="1864" y="1668"/>
                  <a:pt x="1840" y="1697"/>
                </a:cubicBezTo>
                <a:cubicBezTo>
                  <a:pt x="1838" y="1699"/>
                  <a:pt x="1836" y="1700"/>
                  <a:pt x="1833" y="1700"/>
                </a:cubicBezTo>
                <a:close/>
                <a:moveTo>
                  <a:pt x="199" y="1644"/>
                </a:moveTo>
                <a:cubicBezTo>
                  <a:pt x="196" y="1644"/>
                  <a:pt x="194" y="1643"/>
                  <a:pt x="192" y="1640"/>
                </a:cubicBezTo>
                <a:cubicBezTo>
                  <a:pt x="191" y="1639"/>
                  <a:pt x="190" y="1636"/>
                  <a:pt x="191" y="1634"/>
                </a:cubicBezTo>
                <a:cubicBezTo>
                  <a:pt x="191" y="1632"/>
                  <a:pt x="192" y="1630"/>
                  <a:pt x="194" y="1629"/>
                </a:cubicBezTo>
                <a:cubicBezTo>
                  <a:pt x="198" y="1626"/>
                  <a:pt x="203" y="1627"/>
                  <a:pt x="206" y="1631"/>
                </a:cubicBezTo>
                <a:cubicBezTo>
                  <a:pt x="209" y="1634"/>
                  <a:pt x="208" y="1640"/>
                  <a:pt x="204" y="1642"/>
                </a:cubicBezTo>
                <a:cubicBezTo>
                  <a:pt x="202" y="1643"/>
                  <a:pt x="201" y="1644"/>
                  <a:pt x="199" y="1644"/>
                </a:cubicBezTo>
                <a:close/>
                <a:moveTo>
                  <a:pt x="183" y="1621"/>
                </a:moveTo>
                <a:cubicBezTo>
                  <a:pt x="180" y="1621"/>
                  <a:pt x="177" y="1619"/>
                  <a:pt x="176" y="1617"/>
                </a:cubicBezTo>
                <a:cubicBezTo>
                  <a:pt x="158" y="1590"/>
                  <a:pt x="141" y="1562"/>
                  <a:pt x="126" y="1534"/>
                </a:cubicBezTo>
                <a:cubicBezTo>
                  <a:pt x="125" y="1532"/>
                  <a:pt x="124" y="1530"/>
                  <a:pt x="125" y="1528"/>
                </a:cubicBezTo>
                <a:cubicBezTo>
                  <a:pt x="126" y="1525"/>
                  <a:pt x="127" y="1524"/>
                  <a:pt x="129" y="1523"/>
                </a:cubicBezTo>
                <a:cubicBezTo>
                  <a:pt x="133" y="1520"/>
                  <a:pt x="138" y="1522"/>
                  <a:pt x="141" y="1526"/>
                </a:cubicBezTo>
                <a:cubicBezTo>
                  <a:pt x="156" y="1554"/>
                  <a:pt x="172" y="1581"/>
                  <a:pt x="190" y="1608"/>
                </a:cubicBezTo>
                <a:cubicBezTo>
                  <a:pt x="192" y="1611"/>
                  <a:pt x="191" y="1617"/>
                  <a:pt x="188" y="1619"/>
                </a:cubicBezTo>
                <a:cubicBezTo>
                  <a:pt x="186" y="1620"/>
                  <a:pt x="185" y="1621"/>
                  <a:pt x="183" y="1621"/>
                </a:cubicBezTo>
                <a:close/>
                <a:moveTo>
                  <a:pt x="1962" y="1501"/>
                </a:moveTo>
                <a:cubicBezTo>
                  <a:pt x="1962" y="1501"/>
                  <a:pt x="1962" y="1501"/>
                  <a:pt x="1962" y="1501"/>
                </a:cubicBezTo>
                <a:cubicBezTo>
                  <a:pt x="1960" y="1501"/>
                  <a:pt x="1959" y="1501"/>
                  <a:pt x="1958" y="1500"/>
                </a:cubicBezTo>
                <a:cubicBezTo>
                  <a:pt x="1956" y="1499"/>
                  <a:pt x="1954" y="1498"/>
                  <a:pt x="1954" y="1495"/>
                </a:cubicBezTo>
                <a:cubicBezTo>
                  <a:pt x="1953" y="1493"/>
                  <a:pt x="1953" y="1491"/>
                  <a:pt x="1954" y="1489"/>
                </a:cubicBezTo>
                <a:cubicBezTo>
                  <a:pt x="1956" y="1485"/>
                  <a:pt x="1961" y="1483"/>
                  <a:pt x="1965" y="1485"/>
                </a:cubicBezTo>
                <a:cubicBezTo>
                  <a:pt x="1967" y="1486"/>
                  <a:pt x="1969" y="1488"/>
                  <a:pt x="1970" y="1490"/>
                </a:cubicBezTo>
                <a:cubicBezTo>
                  <a:pt x="1970" y="1492"/>
                  <a:pt x="1970" y="1494"/>
                  <a:pt x="1969" y="1496"/>
                </a:cubicBezTo>
                <a:cubicBezTo>
                  <a:pt x="1968" y="1499"/>
                  <a:pt x="1965" y="1501"/>
                  <a:pt x="1962" y="1501"/>
                </a:cubicBezTo>
                <a:close/>
                <a:moveTo>
                  <a:pt x="1974" y="1476"/>
                </a:moveTo>
                <a:cubicBezTo>
                  <a:pt x="1972" y="1476"/>
                  <a:pt x="1971" y="1475"/>
                  <a:pt x="1970" y="1475"/>
                </a:cubicBezTo>
                <a:cubicBezTo>
                  <a:pt x="1966" y="1473"/>
                  <a:pt x="1964" y="1468"/>
                  <a:pt x="1966" y="1464"/>
                </a:cubicBezTo>
                <a:cubicBezTo>
                  <a:pt x="1981" y="1430"/>
                  <a:pt x="1995" y="1396"/>
                  <a:pt x="2006" y="1361"/>
                </a:cubicBezTo>
                <a:cubicBezTo>
                  <a:pt x="2007" y="1360"/>
                  <a:pt x="2007" y="1360"/>
                  <a:pt x="2007" y="1360"/>
                </a:cubicBezTo>
                <a:cubicBezTo>
                  <a:pt x="2007" y="1360"/>
                  <a:pt x="2007" y="1360"/>
                  <a:pt x="2007" y="1359"/>
                </a:cubicBezTo>
                <a:cubicBezTo>
                  <a:pt x="2017" y="1329"/>
                  <a:pt x="2026" y="1298"/>
                  <a:pt x="2033" y="1267"/>
                </a:cubicBezTo>
                <a:cubicBezTo>
                  <a:pt x="2034" y="1263"/>
                  <a:pt x="2038" y="1260"/>
                  <a:pt x="2043" y="1261"/>
                </a:cubicBezTo>
                <a:cubicBezTo>
                  <a:pt x="2047" y="1262"/>
                  <a:pt x="2050" y="1267"/>
                  <a:pt x="2049" y="1271"/>
                </a:cubicBezTo>
                <a:cubicBezTo>
                  <a:pt x="2042" y="1303"/>
                  <a:pt x="2033" y="1334"/>
                  <a:pt x="2023" y="1365"/>
                </a:cubicBezTo>
                <a:cubicBezTo>
                  <a:pt x="2023" y="1365"/>
                  <a:pt x="2023" y="1365"/>
                  <a:pt x="2023" y="1365"/>
                </a:cubicBezTo>
                <a:cubicBezTo>
                  <a:pt x="2023" y="1366"/>
                  <a:pt x="2023" y="1366"/>
                  <a:pt x="2022" y="1366"/>
                </a:cubicBezTo>
                <a:cubicBezTo>
                  <a:pt x="2011" y="1402"/>
                  <a:pt x="1997" y="1437"/>
                  <a:pt x="1981" y="1471"/>
                </a:cubicBezTo>
                <a:cubicBezTo>
                  <a:pt x="1981" y="1471"/>
                  <a:pt x="1981" y="1471"/>
                  <a:pt x="1981" y="1471"/>
                </a:cubicBezTo>
                <a:cubicBezTo>
                  <a:pt x="1981" y="1471"/>
                  <a:pt x="1981" y="1471"/>
                  <a:pt x="1981" y="1471"/>
                </a:cubicBezTo>
                <a:cubicBezTo>
                  <a:pt x="1980" y="1474"/>
                  <a:pt x="1977" y="1476"/>
                  <a:pt x="1974" y="1476"/>
                </a:cubicBezTo>
                <a:close/>
                <a:moveTo>
                  <a:pt x="92" y="1454"/>
                </a:moveTo>
                <a:cubicBezTo>
                  <a:pt x="89" y="1454"/>
                  <a:pt x="86" y="1452"/>
                  <a:pt x="84" y="1449"/>
                </a:cubicBezTo>
                <a:cubicBezTo>
                  <a:pt x="70" y="1416"/>
                  <a:pt x="58" y="1382"/>
                  <a:pt x="47" y="1348"/>
                </a:cubicBezTo>
                <a:cubicBezTo>
                  <a:pt x="47" y="1348"/>
                  <a:pt x="47" y="1348"/>
                  <a:pt x="47" y="1348"/>
                </a:cubicBezTo>
                <a:cubicBezTo>
                  <a:pt x="46" y="1347"/>
                  <a:pt x="46" y="1347"/>
                  <a:pt x="46" y="1347"/>
                </a:cubicBezTo>
                <a:cubicBezTo>
                  <a:pt x="46" y="1345"/>
                  <a:pt x="46" y="1343"/>
                  <a:pt x="47" y="1341"/>
                </a:cubicBezTo>
                <a:cubicBezTo>
                  <a:pt x="48" y="1339"/>
                  <a:pt x="50" y="1337"/>
                  <a:pt x="52" y="1336"/>
                </a:cubicBezTo>
                <a:cubicBezTo>
                  <a:pt x="56" y="1335"/>
                  <a:pt x="61" y="1338"/>
                  <a:pt x="63" y="1342"/>
                </a:cubicBezTo>
                <a:cubicBezTo>
                  <a:pt x="73" y="1376"/>
                  <a:pt x="86" y="1410"/>
                  <a:pt x="100" y="1442"/>
                </a:cubicBezTo>
                <a:cubicBezTo>
                  <a:pt x="102" y="1447"/>
                  <a:pt x="100" y="1452"/>
                  <a:pt x="95" y="1454"/>
                </a:cubicBezTo>
                <a:cubicBezTo>
                  <a:pt x="94" y="1454"/>
                  <a:pt x="93" y="1454"/>
                  <a:pt x="92" y="1454"/>
                </a:cubicBezTo>
                <a:close/>
                <a:moveTo>
                  <a:pt x="47" y="1326"/>
                </a:moveTo>
                <a:cubicBezTo>
                  <a:pt x="43" y="1326"/>
                  <a:pt x="39" y="1323"/>
                  <a:pt x="38" y="1320"/>
                </a:cubicBezTo>
                <a:cubicBezTo>
                  <a:pt x="38" y="1320"/>
                  <a:pt x="38" y="1320"/>
                  <a:pt x="38" y="1320"/>
                </a:cubicBezTo>
                <a:cubicBezTo>
                  <a:pt x="38" y="1318"/>
                  <a:pt x="38" y="1315"/>
                  <a:pt x="39" y="1313"/>
                </a:cubicBezTo>
                <a:cubicBezTo>
                  <a:pt x="40" y="1311"/>
                  <a:pt x="42" y="1310"/>
                  <a:pt x="44" y="1309"/>
                </a:cubicBezTo>
                <a:cubicBezTo>
                  <a:pt x="49" y="1308"/>
                  <a:pt x="53" y="1311"/>
                  <a:pt x="55" y="1315"/>
                </a:cubicBezTo>
                <a:cubicBezTo>
                  <a:pt x="55" y="1317"/>
                  <a:pt x="55" y="1320"/>
                  <a:pt x="54" y="1322"/>
                </a:cubicBezTo>
                <a:cubicBezTo>
                  <a:pt x="53" y="1324"/>
                  <a:pt x="51" y="1325"/>
                  <a:pt x="49" y="1326"/>
                </a:cubicBezTo>
                <a:cubicBezTo>
                  <a:pt x="48" y="1326"/>
                  <a:pt x="47" y="1326"/>
                  <a:pt x="47" y="1326"/>
                </a:cubicBezTo>
                <a:close/>
                <a:moveTo>
                  <a:pt x="39" y="1299"/>
                </a:moveTo>
                <a:cubicBezTo>
                  <a:pt x="35" y="1299"/>
                  <a:pt x="32" y="1296"/>
                  <a:pt x="31" y="1292"/>
                </a:cubicBezTo>
                <a:cubicBezTo>
                  <a:pt x="23" y="1261"/>
                  <a:pt x="17" y="1229"/>
                  <a:pt x="12" y="1197"/>
                </a:cubicBezTo>
                <a:cubicBezTo>
                  <a:pt x="6" y="1160"/>
                  <a:pt x="2" y="1121"/>
                  <a:pt x="0" y="1084"/>
                </a:cubicBezTo>
                <a:cubicBezTo>
                  <a:pt x="0" y="1081"/>
                  <a:pt x="1" y="1079"/>
                  <a:pt x="3" y="1078"/>
                </a:cubicBezTo>
                <a:cubicBezTo>
                  <a:pt x="4" y="1076"/>
                  <a:pt x="6" y="1075"/>
                  <a:pt x="9" y="1075"/>
                </a:cubicBezTo>
                <a:cubicBezTo>
                  <a:pt x="13" y="1075"/>
                  <a:pt x="17" y="1078"/>
                  <a:pt x="17" y="1083"/>
                </a:cubicBezTo>
                <a:cubicBezTo>
                  <a:pt x="19" y="1120"/>
                  <a:pt x="23" y="1158"/>
                  <a:pt x="28" y="1195"/>
                </a:cubicBezTo>
                <a:cubicBezTo>
                  <a:pt x="28" y="1195"/>
                  <a:pt x="28" y="1195"/>
                  <a:pt x="28" y="1195"/>
                </a:cubicBezTo>
                <a:cubicBezTo>
                  <a:pt x="33" y="1226"/>
                  <a:pt x="40" y="1257"/>
                  <a:pt x="47" y="1288"/>
                </a:cubicBezTo>
                <a:cubicBezTo>
                  <a:pt x="49" y="1293"/>
                  <a:pt x="46" y="1297"/>
                  <a:pt x="41" y="1298"/>
                </a:cubicBezTo>
                <a:cubicBezTo>
                  <a:pt x="41" y="1298"/>
                  <a:pt x="40" y="1299"/>
                  <a:pt x="39" y="1299"/>
                </a:cubicBezTo>
                <a:close/>
                <a:moveTo>
                  <a:pt x="2047" y="1250"/>
                </a:moveTo>
                <a:cubicBezTo>
                  <a:pt x="2046" y="1250"/>
                  <a:pt x="2046" y="1250"/>
                  <a:pt x="2045" y="1250"/>
                </a:cubicBezTo>
                <a:cubicBezTo>
                  <a:pt x="2041" y="1249"/>
                  <a:pt x="2038" y="1245"/>
                  <a:pt x="2039" y="1240"/>
                </a:cubicBezTo>
                <a:cubicBezTo>
                  <a:pt x="2039" y="1240"/>
                  <a:pt x="2039" y="1240"/>
                  <a:pt x="2039" y="1240"/>
                </a:cubicBezTo>
                <a:cubicBezTo>
                  <a:pt x="2040" y="1235"/>
                  <a:pt x="2044" y="1232"/>
                  <a:pt x="2049" y="1233"/>
                </a:cubicBezTo>
                <a:cubicBezTo>
                  <a:pt x="2053" y="1234"/>
                  <a:pt x="2056" y="1239"/>
                  <a:pt x="2055" y="1243"/>
                </a:cubicBezTo>
                <a:cubicBezTo>
                  <a:pt x="2054" y="1247"/>
                  <a:pt x="2051" y="1250"/>
                  <a:pt x="2047" y="1250"/>
                </a:cubicBezTo>
                <a:close/>
                <a:moveTo>
                  <a:pt x="2052" y="1222"/>
                </a:moveTo>
                <a:cubicBezTo>
                  <a:pt x="2052" y="1222"/>
                  <a:pt x="2051" y="1222"/>
                  <a:pt x="2051" y="1222"/>
                </a:cubicBezTo>
                <a:cubicBezTo>
                  <a:pt x="2049" y="1222"/>
                  <a:pt x="2047" y="1221"/>
                  <a:pt x="2045" y="1219"/>
                </a:cubicBezTo>
                <a:cubicBezTo>
                  <a:pt x="2044" y="1217"/>
                  <a:pt x="2043" y="1215"/>
                  <a:pt x="2044" y="1212"/>
                </a:cubicBezTo>
                <a:cubicBezTo>
                  <a:pt x="2050" y="1176"/>
                  <a:pt x="2055" y="1138"/>
                  <a:pt x="2057" y="1101"/>
                </a:cubicBezTo>
                <a:cubicBezTo>
                  <a:pt x="2058" y="1080"/>
                  <a:pt x="2059" y="1059"/>
                  <a:pt x="2059" y="1038"/>
                </a:cubicBezTo>
                <a:cubicBezTo>
                  <a:pt x="2059" y="1027"/>
                  <a:pt x="2059" y="1016"/>
                  <a:pt x="2058" y="1006"/>
                </a:cubicBezTo>
                <a:cubicBezTo>
                  <a:pt x="2058" y="1001"/>
                  <a:pt x="2062" y="997"/>
                  <a:pt x="2067" y="997"/>
                </a:cubicBezTo>
                <a:cubicBezTo>
                  <a:pt x="2071" y="997"/>
                  <a:pt x="2075" y="1000"/>
                  <a:pt x="2075" y="1005"/>
                </a:cubicBezTo>
                <a:cubicBezTo>
                  <a:pt x="2076" y="1016"/>
                  <a:pt x="2076" y="1027"/>
                  <a:pt x="2076" y="1038"/>
                </a:cubicBezTo>
                <a:cubicBezTo>
                  <a:pt x="2076" y="1059"/>
                  <a:pt x="2075" y="1081"/>
                  <a:pt x="2074" y="1102"/>
                </a:cubicBezTo>
                <a:cubicBezTo>
                  <a:pt x="2072" y="1140"/>
                  <a:pt x="2067" y="1178"/>
                  <a:pt x="2061" y="1215"/>
                </a:cubicBezTo>
                <a:cubicBezTo>
                  <a:pt x="2061" y="1215"/>
                  <a:pt x="2061" y="1215"/>
                  <a:pt x="2061" y="1215"/>
                </a:cubicBezTo>
                <a:cubicBezTo>
                  <a:pt x="2060" y="1219"/>
                  <a:pt x="2056" y="1222"/>
                  <a:pt x="2052" y="1222"/>
                </a:cubicBezTo>
                <a:close/>
                <a:moveTo>
                  <a:pt x="8" y="1064"/>
                </a:moveTo>
                <a:cubicBezTo>
                  <a:pt x="8" y="1064"/>
                  <a:pt x="8" y="1064"/>
                  <a:pt x="8" y="1064"/>
                </a:cubicBezTo>
                <a:cubicBezTo>
                  <a:pt x="3" y="1064"/>
                  <a:pt x="0" y="1060"/>
                  <a:pt x="0" y="1055"/>
                </a:cubicBezTo>
                <a:cubicBezTo>
                  <a:pt x="0" y="1053"/>
                  <a:pt x="0" y="1051"/>
                  <a:pt x="2" y="1049"/>
                </a:cubicBezTo>
                <a:cubicBezTo>
                  <a:pt x="4" y="1048"/>
                  <a:pt x="6" y="1047"/>
                  <a:pt x="8" y="1047"/>
                </a:cubicBezTo>
                <a:cubicBezTo>
                  <a:pt x="8" y="1047"/>
                  <a:pt x="8" y="1047"/>
                  <a:pt x="8" y="1047"/>
                </a:cubicBezTo>
                <a:cubicBezTo>
                  <a:pt x="13" y="1047"/>
                  <a:pt x="16" y="1050"/>
                  <a:pt x="17" y="1055"/>
                </a:cubicBezTo>
                <a:cubicBezTo>
                  <a:pt x="17" y="1060"/>
                  <a:pt x="13" y="1063"/>
                  <a:pt x="8" y="1064"/>
                </a:cubicBezTo>
                <a:close/>
                <a:moveTo>
                  <a:pt x="8" y="1035"/>
                </a:moveTo>
                <a:cubicBezTo>
                  <a:pt x="8" y="1035"/>
                  <a:pt x="8" y="1035"/>
                  <a:pt x="8" y="1035"/>
                </a:cubicBezTo>
                <a:cubicBezTo>
                  <a:pt x="6" y="1035"/>
                  <a:pt x="4" y="1034"/>
                  <a:pt x="2" y="1033"/>
                </a:cubicBezTo>
                <a:cubicBezTo>
                  <a:pt x="0" y="1031"/>
                  <a:pt x="0" y="1029"/>
                  <a:pt x="0" y="1027"/>
                </a:cubicBezTo>
                <a:cubicBezTo>
                  <a:pt x="0" y="995"/>
                  <a:pt x="2" y="962"/>
                  <a:pt x="5" y="930"/>
                </a:cubicBezTo>
                <a:cubicBezTo>
                  <a:pt x="9" y="892"/>
                  <a:pt x="15" y="855"/>
                  <a:pt x="23" y="818"/>
                </a:cubicBezTo>
                <a:cubicBezTo>
                  <a:pt x="23" y="817"/>
                  <a:pt x="23" y="817"/>
                  <a:pt x="23" y="817"/>
                </a:cubicBezTo>
                <a:cubicBezTo>
                  <a:pt x="24" y="813"/>
                  <a:pt x="29" y="810"/>
                  <a:pt x="34" y="811"/>
                </a:cubicBezTo>
                <a:cubicBezTo>
                  <a:pt x="36" y="811"/>
                  <a:pt x="38" y="813"/>
                  <a:pt x="39" y="815"/>
                </a:cubicBezTo>
                <a:cubicBezTo>
                  <a:pt x="40" y="817"/>
                  <a:pt x="40" y="819"/>
                  <a:pt x="40" y="821"/>
                </a:cubicBezTo>
                <a:cubicBezTo>
                  <a:pt x="32" y="857"/>
                  <a:pt x="26" y="895"/>
                  <a:pt x="22" y="932"/>
                </a:cubicBezTo>
                <a:cubicBezTo>
                  <a:pt x="19" y="963"/>
                  <a:pt x="17" y="995"/>
                  <a:pt x="17" y="1027"/>
                </a:cubicBezTo>
                <a:cubicBezTo>
                  <a:pt x="16" y="1032"/>
                  <a:pt x="13" y="1035"/>
                  <a:pt x="8" y="1035"/>
                </a:cubicBezTo>
                <a:close/>
                <a:moveTo>
                  <a:pt x="2066" y="986"/>
                </a:moveTo>
                <a:cubicBezTo>
                  <a:pt x="2061" y="986"/>
                  <a:pt x="2057" y="982"/>
                  <a:pt x="2057" y="978"/>
                </a:cubicBezTo>
                <a:cubicBezTo>
                  <a:pt x="2057" y="975"/>
                  <a:pt x="2058" y="973"/>
                  <a:pt x="2059" y="972"/>
                </a:cubicBezTo>
                <a:cubicBezTo>
                  <a:pt x="2061" y="970"/>
                  <a:pt x="2063" y="969"/>
                  <a:pt x="2065" y="969"/>
                </a:cubicBezTo>
                <a:cubicBezTo>
                  <a:pt x="2070" y="968"/>
                  <a:pt x="2074" y="972"/>
                  <a:pt x="2074" y="976"/>
                </a:cubicBezTo>
                <a:cubicBezTo>
                  <a:pt x="2074" y="977"/>
                  <a:pt x="2074" y="977"/>
                  <a:pt x="2074" y="977"/>
                </a:cubicBezTo>
                <a:cubicBezTo>
                  <a:pt x="2074" y="981"/>
                  <a:pt x="2071" y="985"/>
                  <a:pt x="2066" y="986"/>
                </a:cubicBezTo>
                <a:cubicBezTo>
                  <a:pt x="2066" y="986"/>
                  <a:pt x="2066" y="986"/>
                  <a:pt x="2066" y="986"/>
                </a:cubicBezTo>
                <a:close/>
                <a:moveTo>
                  <a:pt x="2064" y="957"/>
                </a:moveTo>
                <a:cubicBezTo>
                  <a:pt x="2059" y="957"/>
                  <a:pt x="2055" y="954"/>
                  <a:pt x="2055" y="950"/>
                </a:cubicBezTo>
                <a:cubicBezTo>
                  <a:pt x="2052" y="913"/>
                  <a:pt x="2047" y="875"/>
                  <a:pt x="2039" y="839"/>
                </a:cubicBezTo>
                <a:cubicBezTo>
                  <a:pt x="2033" y="808"/>
                  <a:pt x="2025" y="777"/>
                  <a:pt x="2016" y="746"/>
                </a:cubicBezTo>
                <a:cubicBezTo>
                  <a:pt x="2016" y="744"/>
                  <a:pt x="2016" y="742"/>
                  <a:pt x="2017" y="740"/>
                </a:cubicBezTo>
                <a:cubicBezTo>
                  <a:pt x="2018" y="738"/>
                  <a:pt x="2020" y="736"/>
                  <a:pt x="2022" y="736"/>
                </a:cubicBezTo>
                <a:cubicBezTo>
                  <a:pt x="2026" y="734"/>
                  <a:pt x="2031" y="737"/>
                  <a:pt x="2032" y="741"/>
                </a:cubicBezTo>
                <a:cubicBezTo>
                  <a:pt x="2042" y="772"/>
                  <a:pt x="2050" y="804"/>
                  <a:pt x="2056" y="835"/>
                </a:cubicBezTo>
                <a:cubicBezTo>
                  <a:pt x="2063" y="873"/>
                  <a:pt x="2069" y="911"/>
                  <a:pt x="2072" y="948"/>
                </a:cubicBezTo>
                <a:cubicBezTo>
                  <a:pt x="2072" y="953"/>
                  <a:pt x="2069" y="957"/>
                  <a:pt x="2064" y="957"/>
                </a:cubicBezTo>
                <a:cubicBezTo>
                  <a:pt x="2064" y="957"/>
                  <a:pt x="2064" y="957"/>
                  <a:pt x="2064" y="957"/>
                </a:cubicBezTo>
                <a:close/>
                <a:moveTo>
                  <a:pt x="38" y="800"/>
                </a:moveTo>
                <a:cubicBezTo>
                  <a:pt x="37" y="800"/>
                  <a:pt x="37" y="800"/>
                  <a:pt x="36" y="800"/>
                </a:cubicBezTo>
                <a:cubicBezTo>
                  <a:pt x="32" y="799"/>
                  <a:pt x="29" y="794"/>
                  <a:pt x="30" y="790"/>
                </a:cubicBezTo>
                <a:cubicBezTo>
                  <a:pt x="30" y="788"/>
                  <a:pt x="30" y="788"/>
                  <a:pt x="30" y="788"/>
                </a:cubicBezTo>
                <a:cubicBezTo>
                  <a:pt x="30" y="788"/>
                  <a:pt x="30" y="788"/>
                  <a:pt x="30" y="788"/>
                </a:cubicBezTo>
                <a:cubicBezTo>
                  <a:pt x="32" y="785"/>
                  <a:pt x="36" y="782"/>
                  <a:pt x="40" y="783"/>
                </a:cubicBezTo>
                <a:cubicBezTo>
                  <a:pt x="42" y="784"/>
                  <a:pt x="44" y="785"/>
                  <a:pt x="45" y="787"/>
                </a:cubicBezTo>
                <a:cubicBezTo>
                  <a:pt x="47" y="789"/>
                  <a:pt x="47" y="791"/>
                  <a:pt x="46" y="794"/>
                </a:cubicBezTo>
                <a:cubicBezTo>
                  <a:pt x="45" y="797"/>
                  <a:pt x="42" y="800"/>
                  <a:pt x="38" y="800"/>
                </a:cubicBezTo>
                <a:close/>
                <a:moveTo>
                  <a:pt x="45" y="773"/>
                </a:moveTo>
                <a:cubicBezTo>
                  <a:pt x="45" y="773"/>
                  <a:pt x="44" y="773"/>
                  <a:pt x="43" y="772"/>
                </a:cubicBezTo>
                <a:cubicBezTo>
                  <a:pt x="41" y="772"/>
                  <a:pt x="39" y="770"/>
                  <a:pt x="38" y="768"/>
                </a:cubicBezTo>
                <a:cubicBezTo>
                  <a:pt x="37" y="766"/>
                  <a:pt x="36" y="764"/>
                  <a:pt x="37" y="762"/>
                </a:cubicBezTo>
                <a:cubicBezTo>
                  <a:pt x="46" y="731"/>
                  <a:pt x="56" y="700"/>
                  <a:pt x="67" y="670"/>
                </a:cubicBezTo>
                <a:cubicBezTo>
                  <a:pt x="67" y="670"/>
                  <a:pt x="67" y="670"/>
                  <a:pt x="67" y="670"/>
                </a:cubicBezTo>
                <a:cubicBezTo>
                  <a:pt x="67" y="670"/>
                  <a:pt x="67" y="670"/>
                  <a:pt x="67" y="670"/>
                </a:cubicBezTo>
                <a:cubicBezTo>
                  <a:pt x="68" y="669"/>
                  <a:pt x="68" y="669"/>
                  <a:pt x="68" y="669"/>
                </a:cubicBezTo>
                <a:cubicBezTo>
                  <a:pt x="68" y="668"/>
                  <a:pt x="68" y="667"/>
                  <a:pt x="69" y="666"/>
                </a:cubicBezTo>
                <a:cubicBezTo>
                  <a:pt x="82" y="632"/>
                  <a:pt x="97" y="598"/>
                  <a:pt x="113" y="566"/>
                </a:cubicBezTo>
                <a:cubicBezTo>
                  <a:pt x="115" y="562"/>
                  <a:pt x="121" y="560"/>
                  <a:pt x="125" y="562"/>
                </a:cubicBezTo>
                <a:cubicBezTo>
                  <a:pt x="129" y="564"/>
                  <a:pt x="131" y="569"/>
                  <a:pt x="129" y="573"/>
                </a:cubicBezTo>
                <a:cubicBezTo>
                  <a:pt x="112" y="605"/>
                  <a:pt x="97" y="638"/>
                  <a:pt x="85" y="672"/>
                </a:cubicBezTo>
                <a:cubicBezTo>
                  <a:pt x="84" y="672"/>
                  <a:pt x="84" y="673"/>
                  <a:pt x="84" y="674"/>
                </a:cubicBezTo>
                <a:cubicBezTo>
                  <a:pt x="84" y="675"/>
                  <a:pt x="83" y="675"/>
                  <a:pt x="83" y="676"/>
                </a:cubicBezTo>
                <a:cubicBezTo>
                  <a:pt x="72" y="706"/>
                  <a:pt x="62" y="736"/>
                  <a:pt x="53" y="767"/>
                </a:cubicBezTo>
                <a:cubicBezTo>
                  <a:pt x="52" y="770"/>
                  <a:pt x="49" y="773"/>
                  <a:pt x="45" y="773"/>
                </a:cubicBezTo>
                <a:close/>
                <a:moveTo>
                  <a:pt x="2016" y="725"/>
                </a:moveTo>
                <a:cubicBezTo>
                  <a:pt x="2012" y="725"/>
                  <a:pt x="2009" y="723"/>
                  <a:pt x="2008" y="719"/>
                </a:cubicBezTo>
                <a:cubicBezTo>
                  <a:pt x="2007" y="717"/>
                  <a:pt x="2007" y="715"/>
                  <a:pt x="2008" y="713"/>
                </a:cubicBezTo>
                <a:cubicBezTo>
                  <a:pt x="2009" y="711"/>
                  <a:pt x="2011" y="709"/>
                  <a:pt x="2013" y="709"/>
                </a:cubicBezTo>
                <a:cubicBezTo>
                  <a:pt x="2018" y="707"/>
                  <a:pt x="2023" y="710"/>
                  <a:pt x="2024" y="714"/>
                </a:cubicBezTo>
                <a:cubicBezTo>
                  <a:pt x="2025" y="719"/>
                  <a:pt x="2023" y="723"/>
                  <a:pt x="2019" y="725"/>
                </a:cubicBezTo>
                <a:cubicBezTo>
                  <a:pt x="2018" y="725"/>
                  <a:pt x="2017" y="725"/>
                  <a:pt x="2016" y="725"/>
                </a:cubicBezTo>
                <a:close/>
                <a:moveTo>
                  <a:pt x="2007" y="698"/>
                </a:moveTo>
                <a:cubicBezTo>
                  <a:pt x="2003" y="698"/>
                  <a:pt x="2000" y="696"/>
                  <a:pt x="1999" y="693"/>
                </a:cubicBezTo>
                <a:cubicBezTo>
                  <a:pt x="1986" y="659"/>
                  <a:pt x="1972" y="625"/>
                  <a:pt x="1956" y="592"/>
                </a:cubicBezTo>
                <a:cubicBezTo>
                  <a:pt x="1956" y="591"/>
                  <a:pt x="1956" y="591"/>
                  <a:pt x="1956" y="591"/>
                </a:cubicBezTo>
                <a:cubicBezTo>
                  <a:pt x="1956" y="591"/>
                  <a:pt x="1955" y="590"/>
                  <a:pt x="1955" y="590"/>
                </a:cubicBezTo>
                <a:cubicBezTo>
                  <a:pt x="1941" y="561"/>
                  <a:pt x="1926" y="533"/>
                  <a:pt x="1909" y="506"/>
                </a:cubicBezTo>
                <a:cubicBezTo>
                  <a:pt x="1907" y="502"/>
                  <a:pt x="1908" y="497"/>
                  <a:pt x="1912" y="494"/>
                </a:cubicBezTo>
                <a:cubicBezTo>
                  <a:pt x="1916" y="492"/>
                  <a:pt x="1921" y="493"/>
                  <a:pt x="1924" y="497"/>
                </a:cubicBezTo>
                <a:cubicBezTo>
                  <a:pt x="1940" y="525"/>
                  <a:pt x="1956" y="553"/>
                  <a:pt x="1970" y="582"/>
                </a:cubicBezTo>
                <a:cubicBezTo>
                  <a:pt x="1970" y="582"/>
                  <a:pt x="1971" y="583"/>
                  <a:pt x="1971" y="583"/>
                </a:cubicBezTo>
                <a:cubicBezTo>
                  <a:pt x="1971" y="584"/>
                  <a:pt x="1971" y="584"/>
                  <a:pt x="1971" y="584"/>
                </a:cubicBezTo>
                <a:cubicBezTo>
                  <a:pt x="1988" y="618"/>
                  <a:pt x="2002" y="652"/>
                  <a:pt x="2015" y="687"/>
                </a:cubicBezTo>
                <a:cubicBezTo>
                  <a:pt x="2015" y="687"/>
                  <a:pt x="2015" y="687"/>
                  <a:pt x="2015" y="687"/>
                </a:cubicBezTo>
                <a:cubicBezTo>
                  <a:pt x="2015" y="689"/>
                  <a:pt x="2015" y="692"/>
                  <a:pt x="2014" y="694"/>
                </a:cubicBezTo>
                <a:cubicBezTo>
                  <a:pt x="2013" y="696"/>
                  <a:pt x="2012" y="697"/>
                  <a:pt x="2010" y="698"/>
                </a:cubicBezTo>
                <a:cubicBezTo>
                  <a:pt x="2009" y="698"/>
                  <a:pt x="2008" y="698"/>
                  <a:pt x="2007" y="698"/>
                </a:cubicBezTo>
                <a:close/>
                <a:moveTo>
                  <a:pt x="134" y="553"/>
                </a:moveTo>
                <a:cubicBezTo>
                  <a:pt x="133" y="553"/>
                  <a:pt x="131" y="553"/>
                  <a:pt x="130" y="552"/>
                </a:cubicBezTo>
                <a:cubicBezTo>
                  <a:pt x="128" y="551"/>
                  <a:pt x="127" y="549"/>
                  <a:pt x="126" y="547"/>
                </a:cubicBezTo>
                <a:cubicBezTo>
                  <a:pt x="125" y="545"/>
                  <a:pt x="126" y="542"/>
                  <a:pt x="127" y="540"/>
                </a:cubicBezTo>
                <a:cubicBezTo>
                  <a:pt x="129" y="536"/>
                  <a:pt x="134" y="535"/>
                  <a:pt x="138" y="537"/>
                </a:cubicBezTo>
                <a:cubicBezTo>
                  <a:pt x="142" y="539"/>
                  <a:pt x="144" y="544"/>
                  <a:pt x="142" y="549"/>
                </a:cubicBezTo>
                <a:cubicBezTo>
                  <a:pt x="140" y="551"/>
                  <a:pt x="137" y="553"/>
                  <a:pt x="134" y="553"/>
                </a:cubicBezTo>
                <a:close/>
                <a:moveTo>
                  <a:pt x="148" y="528"/>
                </a:moveTo>
                <a:cubicBezTo>
                  <a:pt x="147" y="528"/>
                  <a:pt x="145" y="528"/>
                  <a:pt x="144" y="527"/>
                </a:cubicBezTo>
                <a:cubicBezTo>
                  <a:pt x="140" y="525"/>
                  <a:pt x="138" y="520"/>
                  <a:pt x="141" y="516"/>
                </a:cubicBezTo>
                <a:cubicBezTo>
                  <a:pt x="157" y="488"/>
                  <a:pt x="175" y="460"/>
                  <a:pt x="193" y="434"/>
                </a:cubicBezTo>
                <a:cubicBezTo>
                  <a:pt x="215" y="403"/>
                  <a:pt x="239" y="373"/>
                  <a:pt x="265" y="345"/>
                </a:cubicBezTo>
                <a:cubicBezTo>
                  <a:pt x="268" y="342"/>
                  <a:pt x="273" y="342"/>
                  <a:pt x="277" y="345"/>
                </a:cubicBezTo>
                <a:cubicBezTo>
                  <a:pt x="280" y="348"/>
                  <a:pt x="280" y="353"/>
                  <a:pt x="277" y="357"/>
                </a:cubicBezTo>
                <a:cubicBezTo>
                  <a:pt x="252" y="384"/>
                  <a:pt x="229" y="414"/>
                  <a:pt x="207" y="444"/>
                </a:cubicBezTo>
                <a:cubicBezTo>
                  <a:pt x="189" y="470"/>
                  <a:pt x="171" y="497"/>
                  <a:pt x="155" y="524"/>
                </a:cubicBezTo>
                <a:cubicBezTo>
                  <a:pt x="154" y="527"/>
                  <a:pt x="151" y="528"/>
                  <a:pt x="148" y="528"/>
                </a:cubicBezTo>
                <a:close/>
                <a:moveTo>
                  <a:pt x="1901" y="486"/>
                </a:moveTo>
                <a:cubicBezTo>
                  <a:pt x="1899" y="486"/>
                  <a:pt x="1896" y="485"/>
                  <a:pt x="1895" y="483"/>
                </a:cubicBezTo>
                <a:cubicBezTo>
                  <a:pt x="1895" y="483"/>
                  <a:pt x="1895" y="483"/>
                  <a:pt x="1895" y="483"/>
                </a:cubicBezTo>
                <a:cubicBezTo>
                  <a:pt x="1894" y="482"/>
                  <a:pt x="1894" y="482"/>
                  <a:pt x="1894" y="482"/>
                </a:cubicBezTo>
                <a:cubicBezTo>
                  <a:pt x="1892" y="478"/>
                  <a:pt x="1893" y="473"/>
                  <a:pt x="1897" y="470"/>
                </a:cubicBezTo>
                <a:cubicBezTo>
                  <a:pt x="1901" y="468"/>
                  <a:pt x="1906" y="469"/>
                  <a:pt x="1908" y="473"/>
                </a:cubicBezTo>
                <a:cubicBezTo>
                  <a:pt x="1911" y="477"/>
                  <a:pt x="1910" y="482"/>
                  <a:pt x="1906" y="485"/>
                </a:cubicBezTo>
                <a:cubicBezTo>
                  <a:pt x="1905" y="486"/>
                  <a:pt x="1903" y="486"/>
                  <a:pt x="1901" y="486"/>
                </a:cubicBezTo>
                <a:close/>
                <a:moveTo>
                  <a:pt x="1886" y="463"/>
                </a:moveTo>
                <a:cubicBezTo>
                  <a:pt x="1883" y="463"/>
                  <a:pt x="1880" y="461"/>
                  <a:pt x="1879" y="459"/>
                </a:cubicBezTo>
                <a:cubicBezTo>
                  <a:pt x="1857" y="428"/>
                  <a:pt x="1834" y="398"/>
                  <a:pt x="1810" y="370"/>
                </a:cubicBezTo>
                <a:cubicBezTo>
                  <a:pt x="1789" y="346"/>
                  <a:pt x="1767" y="323"/>
                  <a:pt x="1744" y="301"/>
                </a:cubicBezTo>
                <a:cubicBezTo>
                  <a:pt x="1743" y="299"/>
                  <a:pt x="1742" y="297"/>
                  <a:pt x="1742" y="295"/>
                </a:cubicBezTo>
                <a:cubicBezTo>
                  <a:pt x="1742" y="293"/>
                  <a:pt x="1743" y="291"/>
                  <a:pt x="1744" y="289"/>
                </a:cubicBezTo>
                <a:cubicBezTo>
                  <a:pt x="1747" y="286"/>
                  <a:pt x="1753" y="286"/>
                  <a:pt x="1756" y="289"/>
                </a:cubicBezTo>
                <a:cubicBezTo>
                  <a:pt x="1779" y="311"/>
                  <a:pt x="1802" y="335"/>
                  <a:pt x="1823" y="359"/>
                </a:cubicBezTo>
                <a:cubicBezTo>
                  <a:pt x="1848" y="388"/>
                  <a:pt x="1871" y="418"/>
                  <a:pt x="1893" y="449"/>
                </a:cubicBezTo>
                <a:cubicBezTo>
                  <a:pt x="1895" y="453"/>
                  <a:pt x="1894" y="458"/>
                  <a:pt x="1890" y="461"/>
                </a:cubicBezTo>
                <a:cubicBezTo>
                  <a:pt x="1889" y="462"/>
                  <a:pt x="1887" y="463"/>
                  <a:pt x="1886" y="463"/>
                </a:cubicBezTo>
                <a:close/>
                <a:moveTo>
                  <a:pt x="290" y="339"/>
                </a:moveTo>
                <a:cubicBezTo>
                  <a:pt x="288" y="339"/>
                  <a:pt x="286" y="338"/>
                  <a:pt x="284" y="336"/>
                </a:cubicBezTo>
                <a:cubicBezTo>
                  <a:pt x="281" y="333"/>
                  <a:pt x="281" y="328"/>
                  <a:pt x="284" y="324"/>
                </a:cubicBezTo>
                <a:cubicBezTo>
                  <a:pt x="287" y="321"/>
                  <a:pt x="293" y="321"/>
                  <a:pt x="296" y="324"/>
                </a:cubicBezTo>
                <a:cubicBezTo>
                  <a:pt x="298" y="325"/>
                  <a:pt x="298" y="328"/>
                  <a:pt x="299" y="330"/>
                </a:cubicBezTo>
                <a:cubicBezTo>
                  <a:pt x="299" y="332"/>
                  <a:pt x="298" y="334"/>
                  <a:pt x="296" y="336"/>
                </a:cubicBezTo>
                <a:cubicBezTo>
                  <a:pt x="295" y="338"/>
                  <a:pt x="292" y="339"/>
                  <a:pt x="290" y="339"/>
                </a:cubicBezTo>
                <a:close/>
                <a:moveTo>
                  <a:pt x="310" y="318"/>
                </a:moveTo>
                <a:cubicBezTo>
                  <a:pt x="308" y="318"/>
                  <a:pt x="305" y="317"/>
                  <a:pt x="304" y="316"/>
                </a:cubicBezTo>
                <a:cubicBezTo>
                  <a:pt x="300" y="312"/>
                  <a:pt x="300" y="307"/>
                  <a:pt x="304" y="304"/>
                </a:cubicBezTo>
                <a:cubicBezTo>
                  <a:pt x="327" y="281"/>
                  <a:pt x="351" y="259"/>
                  <a:pt x="376" y="239"/>
                </a:cubicBezTo>
                <a:cubicBezTo>
                  <a:pt x="405" y="215"/>
                  <a:pt x="436" y="192"/>
                  <a:pt x="467" y="171"/>
                </a:cubicBezTo>
                <a:cubicBezTo>
                  <a:pt x="468" y="171"/>
                  <a:pt x="468" y="171"/>
                  <a:pt x="468" y="171"/>
                </a:cubicBezTo>
                <a:cubicBezTo>
                  <a:pt x="468" y="171"/>
                  <a:pt x="468" y="171"/>
                  <a:pt x="468" y="171"/>
                </a:cubicBezTo>
                <a:cubicBezTo>
                  <a:pt x="471" y="168"/>
                  <a:pt x="477" y="170"/>
                  <a:pt x="479" y="173"/>
                </a:cubicBezTo>
                <a:cubicBezTo>
                  <a:pt x="482" y="177"/>
                  <a:pt x="481" y="183"/>
                  <a:pt x="477" y="185"/>
                </a:cubicBezTo>
                <a:cubicBezTo>
                  <a:pt x="445" y="206"/>
                  <a:pt x="415" y="228"/>
                  <a:pt x="386" y="252"/>
                </a:cubicBezTo>
                <a:cubicBezTo>
                  <a:pt x="362" y="272"/>
                  <a:pt x="338" y="293"/>
                  <a:pt x="316" y="316"/>
                </a:cubicBezTo>
                <a:cubicBezTo>
                  <a:pt x="314" y="317"/>
                  <a:pt x="312" y="318"/>
                  <a:pt x="310" y="318"/>
                </a:cubicBezTo>
                <a:close/>
                <a:moveTo>
                  <a:pt x="1730" y="284"/>
                </a:moveTo>
                <a:cubicBezTo>
                  <a:pt x="1728" y="284"/>
                  <a:pt x="1725" y="283"/>
                  <a:pt x="1724" y="282"/>
                </a:cubicBezTo>
                <a:cubicBezTo>
                  <a:pt x="1722" y="280"/>
                  <a:pt x="1721" y="278"/>
                  <a:pt x="1721" y="276"/>
                </a:cubicBezTo>
                <a:cubicBezTo>
                  <a:pt x="1721" y="274"/>
                  <a:pt x="1722" y="272"/>
                  <a:pt x="1723" y="270"/>
                </a:cubicBezTo>
                <a:cubicBezTo>
                  <a:pt x="1726" y="267"/>
                  <a:pt x="1732" y="266"/>
                  <a:pt x="1735" y="269"/>
                </a:cubicBezTo>
                <a:cubicBezTo>
                  <a:pt x="1737" y="271"/>
                  <a:pt x="1738" y="273"/>
                  <a:pt x="1738" y="275"/>
                </a:cubicBezTo>
                <a:cubicBezTo>
                  <a:pt x="1738" y="277"/>
                  <a:pt x="1737" y="280"/>
                  <a:pt x="1736" y="281"/>
                </a:cubicBezTo>
                <a:cubicBezTo>
                  <a:pt x="1734" y="283"/>
                  <a:pt x="1732" y="284"/>
                  <a:pt x="1730" y="284"/>
                </a:cubicBezTo>
                <a:close/>
                <a:moveTo>
                  <a:pt x="1708" y="265"/>
                </a:moveTo>
                <a:cubicBezTo>
                  <a:pt x="1706" y="265"/>
                  <a:pt x="1704" y="265"/>
                  <a:pt x="1703" y="263"/>
                </a:cubicBezTo>
                <a:cubicBezTo>
                  <a:pt x="1675" y="239"/>
                  <a:pt x="1645" y="216"/>
                  <a:pt x="1614" y="195"/>
                </a:cubicBezTo>
                <a:cubicBezTo>
                  <a:pt x="1614" y="195"/>
                  <a:pt x="1614" y="195"/>
                  <a:pt x="1614" y="195"/>
                </a:cubicBezTo>
                <a:cubicBezTo>
                  <a:pt x="1614" y="195"/>
                  <a:pt x="1614" y="195"/>
                  <a:pt x="1614" y="195"/>
                </a:cubicBezTo>
                <a:cubicBezTo>
                  <a:pt x="1588" y="177"/>
                  <a:pt x="1560" y="160"/>
                  <a:pt x="1533" y="145"/>
                </a:cubicBezTo>
                <a:cubicBezTo>
                  <a:pt x="1529" y="143"/>
                  <a:pt x="1527" y="138"/>
                  <a:pt x="1529" y="134"/>
                </a:cubicBezTo>
                <a:cubicBezTo>
                  <a:pt x="1532" y="130"/>
                  <a:pt x="1537" y="128"/>
                  <a:pt x="1541" y="130"/>
                </a:cubicBezTo>
                <a:cubicBezTo>
                  <a:pt x="1569" y="146"/>
                  <a:pt x="1597" y="163"/>
                  <a:pt x="1623" y="181"/>
                </a:cubicBezTo>
                <a:cubicBezTo>
                  <a:pt x="1655" y="202"/>
                  <a:pt x="1685" y="226"/>
                  <a:pt x="1714" y="250"/>
                </a:cubicBezTo>
                <a:cubicBezTo>
                  <a:pt x="1716" y="252"/>
                  <a:pt x="1717" y="254"/>
                  <a:pt x="1717" y="256"/>
                </a:cubicBezTo>
                <a:cubicBezTo>
                  <a:pt x="1717" y="259"/>
                  <a:pt x="1716" y="261"/>
                  <a:pt x="1715" y="262"/>
                </a:cubicBezTo>
                <a:cubicBezTo>
                  <a:pt x="1713" y="264"/>
                  <a:pt x="1711" y="265"/>
                  <a:pt x="1708" y="265"/>
                </a:cubicBezTo>
                <a:close/>
                <a:moveTo>
                  <a:pt x="496" y="171"/>
                </a:moveTo>
                <a:cubicBezTo>
                  <a:pt x="493" y="171"/>
                  <a:pt x="490" y="170"/>
                  <a:pt x="489" y="167"/>
                </a:cubicBezTo>
                <a:cubicBezTo>
                  <a:pt x="487" y="165"/>
                  <a:pt x="487" y="163"/>
                  <a:pt x="488" y="161"/>
                </a:cubicBezTo>
                <a:cubicBezTo>
                  <a:pt x="488" y="159"/>
                  <a:pt x="489" y="157"/>
                  <a:pt x="491" y="156"/>
                </a:cubicBezTo>
                <a:cubicBezTo>
                  <a:pt x="495" y="153"/>
                  <a:pt x="501" y="155"/>
                  <a:pt x="503" y="158"/>
                </a:cubicBezTo>
                <a:cubicBezTo>
                  <a:pt x="504" y="160"/>
                  <a:pt x="505" y="163"/>
                  <a:pt x="504" y="165"/>
                </a:cubicBezTo>
                <a:cubicBezTo>
                  <a:pt x="504" y="167"/>
                  <a:pt x="502" y="169"/>
                  <a:pt x="500" y="170"/>
                </a:cubicBezTo>
                <a:cubicBezTo>
                  <a:pt x="499" y="171"/>
                  <a:pt x="497" y="171"/>
                  <a:pt x="496" y="171"/>
                </a:cubicBezTo>
                <a:close/>
                <a:moveTo>
                  <a:pt x="520" y="157"/>
                </a:moveTo>
                <a:cubicBezTo>
                  <a:pt x="517" y="157"/>
                  <a:pt x="514" y="155"/>
                  <a:pt x="513" y="153"/>
                </a:cubicBezTo>
                <a:cubicBezTo>
                  <a:pt x="512" y="151"/>
                  <a:pt x="511" y="148"/>
                  <a:pt x="512" y="146"/>
                </a:cubicBezTo>
                <a:cubicBezTo>
                  <a:pt x="512" y="144"/>
                  <a:pt x="514" y="142"/>
                  <a:pt x="516" y="141"/>
                </a:cubicBezTo>
                <a:cubicBezTo>
                  <a:pt x="544" y="125"/>
                  <a:pt x="573" y="110"/>
                  <a:pt x="602" y="96"/>
                </a:cubicBezTo>
                <a:cubicBezTo>
                  <a:pt x="602" y="96"/>
                  <a:pt x="603" y="96"/>
                  <a:pt x="604" y="95"/>
                </a:cubicBezTo>
                <a:cubicBezTo>
                  <a:pt x="605" y="95"/>
                  <a:pt x="605" y="95"/>
                  <a:pt x="605" y="95"/>
                </a:cubicBezTo>
                <a:cubicBezTo>
                  <a:pt x="638" y="79"/>
                  <a:pt x="673" y="66"/>
                  <a:pt x="708" y="54"/>
                </a:cubicBezTo>
                <a:cubicBezTo>
                  <a:pt x="712" y="53"/>
                  <a:pt x="717" y="55"/>
                  <a:pt x="718" y="59"/>
                </a:cubicBezTo>
                <a:cubicBezTo>
                  <a:pt x="720" y="64"/>
                  <a:pt x="718" y="69"/>
                  <a:pt x="713" y="70"/>
                </a:cubicBezTo>
                <a:cubicBezTo>
                  <a:pt x="679" y="82"/>
                  <a:pt x="645" y="95"/>
                  <a:pt x="612" y="110"/>
                </a:cubicBezTo>
                <a:cubicBezTo>
                  <a:pt x="611" y="110"/>
                  <a:pt x="611" y="111"/>
                  <a:pt x="610" y="111"/>
                </a:cubicBezTo>
                <a:cubicBezTo>
                  <a:pt x="609" y="112"/>
                  <a:pt x="609" y="112"/>
                  <a:pt x="609" y="112"/>
                </a:cubicBezTo>
                <a:cubicBezTo>
                  <a:pt x="609" y="112"/>
                  <a:pt x="609" y="112"/>
                  <a:pt x="609" y="112"/>
                </a:cubicBezTo>
                <a:cubicBezTo>
                  <a:pt x="609" y="112"/>
                  <a:pt x="609" y="112"/>
                  <a:pt x="609" y="112"/>
                </a:cubicBezTo>
                <a:cubicBezTo>
                  <a:pt x="580" y="125"/>
                  <a:pt x="552" y="140"/>
                  <a:pt x="524" y="156"/>
                </a:cubicBezTo>
                <a:cubicBezTo>
                  <a:pt x="523" y="156"/>
                  <a:pt x="522" y="157"/>
                  <a:pt x="520" y="157"/>
                </a:cubicBezTo>
                <a:close/>
                <a:moveTo>
                  <a:pt x="1512" y="133"/>
                </a:moveTo>
                <a:cubicBezTo>
                  <a:pt x="1511" y="133"/>
                  <a:pt x="1509" y="133"/>
                  <a:pt x="1508" y="132"/>
                </a:cubicBezTo>
                <a:cubicBezTo>
                  <a:pt x="1506" y="131"/>
                  <a:pt x="1504" y="129"/>
                  <a:pt x="1504" y="127"/>
                </a:cubicBezTo>
                <a:cubicBezTo>
                  <a:pt x="1503" y="125"/>
                  <a:pt x="1503" y="122"/>
                  <a:pt x="1504" y="120"/>
                </a:cubicBezTo>
                <a:cubicBezTo>
                  <a:pt x="1506" y="116"/>
                  <a:pt x="1512" y="115"/>
                  <a:pt x="1516" y="117"/>
                </a:cubicBezTo>
                <a:cubicBezTo>
                  <a:pt x="1520" y="119"/>
                  <a:pt x="1522" y="124"/>
                  <a:pt x="1519" y="128"/>
                </a:cubicBezTo>
                <a:cubicBezTo>
                  <a:pt x="1518" y="131"/>
                  <a:pt x="1515" y="133"/>
                  <a:pt x="1512" y="133"/>
                </a:cubicBezTo>
                <a:close/>
                <a:moveTo>
                  <a:pt x="1487" y="120"/>
                </a:moveTo>
                <a:cubicBezTo>
                  <a:pt x="1485" y="120"/>
                  <a:pt x="1484" y="120"/>
                  <a:pt x="1483" y="119"/>
                </a:cubicBezTo>
                <a:cubicBezTo>
                  <a:pt x="1450" y="104"/>
                  <a:pt x="1416" y="89"/>
                  <a:pt x="1382" y="77"/>
                </a:cubicBezTo>
                <a:cubicBezTo>
                  <a:pt x="1381" y="77"/>
                  <a:pt x="1380" y="76"/>
                  <a:pt x="1379" y="76"/>
                </a:cubicBezTo>
                <a:cubicBezTo>
                  <a:pt x="1350" y="65"/>
                  <a:pt x="1319" y="56"/>
                  <a:pt x="1288" y="48"/>
                </a:cubicBezTo>
                <a:cubicBezTo>
                  <a:pt x="1284" y="47"/>
                  <a:pt x="1281" y="43"/>
                  <a:pt x="1282" y="38"/>
                </a:cubicBezTo>
                <a:cubicBezTo>
                  <a:pt x="1283" y="34"/>
                  <a:pt x="1288" y="31"/>
                  <a:pt x="1292" y="32"/>
                </a:cubicBezTo>
                <a:cubicBezTo>
                  <a:pt x="1324" y="40"/>
                  <a:pt x="1355" y="49"/>
                  <a:pt x="1385" y="60"/>
                </a:cubicBezTo>
                <a:cubicBezTo>
                  <a:pt x="1386" y="60"/>
                  <a:pt x="1386" y="61"/>
                  <a:pt x="1387" y="61"/>
                </a:cubicBezTo>
                <a:cubicBezTo>
                  <a:pt x="1388" y="61"/>
                  <a:pt x="1388" y="61"/>
                  <a:pt x="1388" y="61"/>
                </a:cubicBezTo>
                <a:cubicBezTo>
                  <a:pt x="1423" y="74"/>
                  <a:pt x="1457" y="88"/>
                  <a:pt x="1490" y="104"/>
                </a:cubicBezTo>
                <a:cubicBezTo>
                  <a:pt x="1492" y="105"/>
                  <a:pt x="1494" y="107"/>
                  <a:pt x="1495" y="109"/>
                </a:cubicBezTo>
                <a:cubicBezTo>
                  <a:pt x="1495" y="111"/>
                  <a:pt x="1495" y="113"/>
                  <a:pt x="1494" y="115"/>
                </a:cubicBezTo>
                <a:cubicBezTo>
                  <a:pt x="1493" y="118"/>
                  <a:pt x="1490" y="120"/>
                  <a:pt x="1487" y="120"/>
                </a:cubicBezTo>
                <a:close/>
                <a:moveTo>
                  <a:pt x="737" y="62"/>
                </a:moveTo>
                <a:cubicBezTo>
                  <a:pt x="734" y="62"/>
                  <a:pt x="730" y="59"/>
                  <a:pt x="729" y="56"/>
                </a:cubicBezTo>
                <a:cubicBezTo>
                  <a:pt x="728" y="51"/>
                  <a:pt x="730" y="47"/>
                  <a:pt x="735" y="45"/>
                </a:cubicBezTo>
                <a:cubicBezTo>
                  <a:pt x="739" y="44"/>
                  <a:pt x="744" y="47"/>
                  <a:pt x="745" y="51"/>
                </a:cubicBezTo>
                <a:cubicBezTo>
                  <a:pt x="747" y="55"/>
                  <a:pt x="744" y="60"/>
                  <a:pt x="740" y="62"/>
                </a:cubicBezTo>
                <a:cubicBezTo>
                  <a:pt x="739" y="62"/>
                  <a:pt x="738" y="62"/>
                  <a:pt x="737" y="62"/>
                </a:cubicBezTo>
                <a:close/>
                <a:moveTo>
                  <a:pt x="764" y="54"/>
                </a:moveTo>
                <a:cubicBezTo>
                  <a:pt x="761" y="54"/>
                  <a:pt x="757" y="51"/>
                  <a:pt x="756" y="48"/>
                </a:cubicBezTo>
                <a:cubicBezTo>
                  <a:pt x="755" y="43"/>
                  <a:pt x="758" y="39"/>
                  <a:pt x="762" y="37"/>
                </a:cubicBezTo>
                <a:cubicBezTo>
                  <a:pt x="793" y="29"/>
                  <a:pt x="825" y="22"/>
                  <a:pt x="857" y="16"/>
                </a:cubicBezTo>
                <a:cubicBezTo>
                  <a:pt x="894" y="9"/>
                  <a:pt x="932" y="5"/>
                  <a:pt x="970" y="2"/>
                </a:cubicBezTo>
                <a:cubicBezTo>
                  <a:pt x="975" y="2"/>
                  <a:pt x="979" y="5"/>
                  <a:pt x="979" y="10"/>
                </a:cubicBezTo>
                <a:cubicBezTo>
                  <a:pt x="979" y="15"/>
                  <a:pt x="976" y="19"/>
                  <a:pt x="971" y="19"/>
                </a:cubicBezTo>
                <a:cubicBezTo>
                  <a:pt x="934" y="22"/>
                  <a:pt x="897" y="26"/>
                  <a:pt x="860" y="33"/>
                </a:cubicBezTo>
                <a:cubicBezTo>
                  <a:pt x="828" y="38"/>
                  <a:pt x="797" y="45"/>
                  <a:pt x="767" y="54"/>
                </a:cubicBezTo>
                <a:cubicBezTo>
                  <a:pt x="766" y="54"/>
                  <a:pt x="765" y="54"/>
                  <a:pt x="764" y="54"/>
                </a:cubicBezTo>
                <a:close/>
                <a:moveTo>
                  <a:pt x="1263" y="42"/>
                </a:moveTo>
                <a:cubicBezTo>
                  <a:pt x="1262" y="42"/>
                  <a:pt x="1262" y="42"/>
                  <a:pt x="1261" y="42"/>
                </a:cubicBezTo>
                <a:cubicBezTo>
                  <a:pt x="1256" y="41"/>
                  <a:pt x="1253" y="36"/>
                  <a:pt x="1254" y="32"/>
                </a:cubicBezTo>
                <a:cubicBezTo>
                  <a:pt x="1255" y="27"/>
                  <a:pt x="1260" y="24"/>
                  <a:pt x="1265" y="25"/>
                </a:cubicBezTo>
                <a:cubicBezTo>
                  <a:pt x="1267" y="26"/>
                  <a:pt x="1269" y="27"/>
                  <a:pt x="1270" y="29"/>
                </a:cubicBezTo>
                <a:cubicBezTo>
                  <a:pt x="1271" y="31"/>
                  <a:pt x="1272" y="33"/>
                  <a:pt x="1271" y="35"/>
                </a:cubicBezTo>
                <a:cubicBezTo>
                  <a:pt x="1270" y="39"/>
                  <a:pt x="1267" y="42"/>
                  <a:pt x="1263" y="42"/>
                </a:cubicBezTo>
                <a:close/>
                <a:moveTo>
                  <a:pt x="1235" y="36"/>
                </a:moveTo>
                <a:cubicBezTo>
                  <a:pt x="1235" y="36"/>
                  <a:pt x="1234" y="36"/>
                  <a:pt x="1233" y="36"/>
                </a:cubicBezTo>
                <a:cubicBezTo>
                  <a:pt x="1197" y="29"/>
                  <a:pt x="1160" y="24"/>
                  <a:pt x="1123" y="21"/>
                </a:cubicBezTo>
                <a:cubicBezTo>
                  <a:pt x="1123" y="21"/>
                  <a:pt x="1123" y="21"/>
                  <a:pt x="1122" y="21"/>
                </a:cubicBezTo>
                <a:cubicBezTo>
                  <a:pt x="1094" y="18"/>
                  <a:pt x="1065" y="17"/>
                  <a:pt x="1037" y="17"/>
                </a:cubicBezTo>
                <a:cubicBezTo>
                  <a:pt x="1034" y="17"/>
                  <a:pt x="1031" y="17"/>
                  <a:pt x="1027" y="17"/>
                </a:cubicBezTo>
                <a:cubicBezTo>
                  <a:pt x="1027" y="17"/>
                  <a:pt x="1027" y="17"/>
                  <a:pt x="1027" y="17"/>
                </a:cubicBezTo>
                <a:cubicBezTo>
                  <a:pt x="1022" y="17"/>
                  <a:pt x="1019" y="13"/>
                  <a:pt x="1019" y="9"/>
                </a:cubicBezTo>
                <a:cubicBezTo>
                  <a:pt x="1018" y="4"/>
                  <a:pt x="1022" y="0"/>
                  <a:pt x="1027" y="0"/>
                </a:cubicBezTo>
                <a:cubicBezTo>
                  <a:pt x="1031" y="0"/>
                  <a:pt x="1034" y="0"/>
                  <a:pt x="1037" y="0"/>
                </a:cubicBezTo>
                <a:cubicBezTo>
                  <a:pt x="1066" y="0"/>
                  <a:pt x="1095" y="1"/>
                  <a:pt x="1124" y="4"/>
                </a:cubicBezTo>
                <a:cubicBezTo>
                  <a:pt x="1162" y="7"/>
                  <a:pt x="1200" y="12"/>
                  <a:pt x="1237" y="19"/>
                </a:cubicBezTo>
                <a:cubicBezTo>
                  <a:pt x="1241" y="20"/>
                  <a:pt x="1244" y="25"/>
                  <a:pt x="1243" y="29"/>
                </a:cubicBezTo>
                <a:cubicBezTo>
                  <a:pt x="1243" y="33"/>
                  <a:pt x="1239" y="36"/>
                  <a:pt x="1235" y="36"/>
                </a:cubicBezTo>
                <a:close/>
                <a:moveTo>
                  <a:pt x="999" y="18"/>
                </a:moveTo>
                <a:cubicBezTo>
                  <a:pt x="994" y="18"/>
                  <a:pt x="990" y="14"/>
                  <a:pt x="990" y="10"/>
                </a:cubicBezTo>
                <a:cubicBezTo>
                  <a:pt x="990" y="7"/>
                  <a:pt x="991" y="5"/>
                  <a:pt x="993" y="3"/>
                </a:cubicBezTo>
                <a:cubicBezTo>
                  <a:pt x="994" y="2"/>
                  <a:pt x="996" y="1"/>
                  <a:pt x="998" y="1"/>
                </a:cubicBezTo>
                <a:cubicBezTo>
                  <a:pt x="999" y="1"/>
                  <a:pt x="999" y="1"/>
                  <a:pt x="999" y="1"/>
                </a:cubicBezTo>
                <a:cubicBezTo>
                  <a:pt x="1003" y="1"/>
                  <a:pt x="1007" y="4"/>
                  <a:pt x="1007" y="9"/>
                </a:cubicBezTo>
                <a:cubicBezTo>
                  <a:pt x="1007" y="14"/>
                  <a:pt x="1004" y="18"/>
                  <a:pt x="999" y="18"/>
                </a:cubicBezTo>
                <a:cubicBezTo>
                  <a:pt x="999" y="18"/>
                  <a:pt x="999" y="18"/>
                  <a:pt x="999" y="18"/>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9" name="Freeform 6">
            <a:extLst>
              <a:ext uri="{FF2B5EF4-FFF2-40B4-BE49-F238E27FC236}">
                <a16:creationId xmlns:a16="http://schemas.microsoft.com/office/drawing/2014/main" id="{894B6E4F-671D-463A-89BC-52374EFF1E1B}"/>
              </a:ext>
            </a:extLst>
          </p:cNvPr>
          <p:cNvSpPr>
            <a:spLocks noEditPoints="1"/>
          </p:cNvSpPr>
          <p:nvPr/>
        </p:nvSpPr>
        <p:spPr bwMode="auto">
          <a:xfrm>
            <a:off x="3976975" y="1154425"/>
            <a:ext cx="4238051" cy="4244389"/>
          </a:xfrm>
          <a:custGeom>
            <a:avLst/>
            <a:gdLst>
              <a:gd name="T0" fmla="*/ 991 w 2004"/>
              <a:gd name="T1" fmla="*/ 1989 h 2006"/>
              <a:gd name="T2" fmla="*/ 1003 w 2004"/>
              <a:gd name="T3" fmla="*/ 2006 h 2006"/>
              <a:gd name="T4" fmla="*/ 1354 w 2004"/>
              <a:gd name="T5" fmla="*/ 1924 h 2006"/>
              <a:gd name="T6" fmla="*/ 1037 w 2004"/>
              <a:gd name="T7" fmla="*/ 2005 h 2006"/>
              <a:gd name="T8" fmla="*/ 631 w 2004"/>
              <a:gd name="T9" fmla="*/ 1925 h 2006"/>
              <a:gd name="T10" fmla="*/ 958 w 2004"/>
              <a:gd name="T11" fmla="*/ 2005 h 2006"/>
              <a:gd name="T12" fmla="*/ 1408 w 2004"/>
              <a:gd name="T13" fmla="*/ 1920 h 2006"/>
              <a:gd name="T14" fmla="*/ 584 w 2004"/>
              <a:gd name="T15" fmla="*/ 1905 h 2006"/>
              <a:gd name="T16" fmla="*/ 1422 w 2004"/>
              <a:gd name="T17" fmla="*/ 1904 h 2006"/>
              <a:gd name="T18" fmla="*/ 1704 w 2004"/>
              <a:gd name="T19" fmla="*/ 1707 h 2006"/>
              <a:gd name="T20" fmla="*/ 1430 w 2004"/>
              <a:gd name="T21" fmla="*/ 1909 h 2006"/>
              <a:gd name="T22" fmla="*/ 294 w 2004"/>
              <a:gd name="T23" fmla="*/ 1701 h 2006"/>
              <a:gd name="T24" fmla="*/ 566 w 2004"/>
              <a:gd name="T25" fmla="*/ 1905 h 2006"/>
              <a:gd name="T26" fmla="*/ 1739 w 2004"/>
              <a:gd name="T27" fmla="*/ 1682 h 2006"/>
              <a:gd name="T28" fmla="*/ 259 w 2004"/>
              <a:gd name="T29" fmla="*/ 1664 h 2006"/>
              <a:gd name="T30" fmla="*/ 1746 w 2004"/>
              <a:gd name="T31" fmla="*/ 1662 h 2006"/>
              <a:gd name="T32" fmla="*/ 1926 w 2004"/>
              <a:gd name="T33" fmla="*/ 1369 h 2006"/>
              <a:gd name="T34" fmla="*/ 1752 w 2004"/>
              <a:gd name="T35" fmla="*/ 1664 h 2006"/>
              <a:gd name="T36" fmla="*/ 70 w 2004"/>
              <a:gd name="T37" fmla="*/ 1372 h 2006"/>
              <a:gd name="T38" fmla="*/ 253 w 2004"/>
              <a:gd name="T39" fmla="*/ 1643 h 2006"/>
              <a:gd name="T40" fmla="*/ 1933 w 2004"/>
              <a:gd name="T41" fmla="*/ 1327 h 2006"/>
              <a:gd name="T42" fmla="*/ 60 w 2004"/>
              <a:gd name="T43" fmla="*/ 1345 h 2006"/>
              <a:gd name="T44" fmla="*/ 68 w 2004"/>
              <a:gd name="T45" fmla="*/ 1351 h 2006"/>
              <a:gd name="T46" fmla="*/ 1987 w 2004"/>
              <a:gd name="T47" fmla="*/ 1037 h 2006"/>
              <a:gd name="T48" fmla="*/ 2004 w 2004"/>
              <a:gd name="T49" fmla="*/ 1037 h 2006"/>
              <a:gd name="T50" fmla="*/ 44 w 2004"/>
              <a:gd name="T51" fmla="*/ 1297 h 2006"/>
              <a:gd name="T52" fmla="*/ 9 w 2004"/>
              <a:gd name="T53" fmla="*/ 962 h 2006"/>
              <a:gd name="T54" fmla="*/ 60 w 2004"/>
              <a:gd name="T55" fmla="*/ 1292 h 2006"/>
              <a:gd name="T56" fmla="*/ 1992 w 2004"/>
              <a:gd name="T57" fmla="*/ 920 h 2006"/>
              <a:gd name="T58" fmla="*/ 10 w 2004"/>
              <a:gd name="T59" fmla="*/ 951 h 2006"/>
              <a:gd name="T60" fmla="*/ 10 w 2004"/>
              <a:gd name="T61" fmla="*/ 951 h 2006"/>
              <a:gd name="T62" fmla="*/ 1896 w 2004"/>
              <a:gd name="T63" fmla="*/ 589 h 2006"/>
              <a:gd name="T64" fmla="*/ 1999 w 2004"/>
              <a:gd name="T65" fmla="*/ 899 h 2006"/>
              <a:gd name="T66" fmla="*/ 54 w 2004"/>
              <a:gd name="T67" fmla="*/ 679 h 2006"/>
              <a:gd name="T68" fmla="*/ 85 w 2004"/>
              <a:gd name="T69" fmla="*/ 643 h 2006"/>
              <a:gd name="T70" fmla="*/ 1883 w 2004"/>
              <a:gd name="T71" fmla="*/ 564 h 2006"/>
              <a:gd name="T72" fmla="*/ 1891 w 2004"/>
              <a:gd name="T73" fmla="*/ 568 h 2006"/>
              <a:gd name="T74" fmla="*/ 135 w 2004"/>
              <a:gd name="T75" fmla="*/ 536 h 2006"/>
              <a:gd name="T76" fmla="*/ 1799 w 2004"/>
              <a:gd name="T77" fmla="*/ 425 h 2006"/>
              <a:gd name="T78" fmla="*/ 1813 w 2004"/>
              <a:gd name="T79" fmla="*/ 415 h 2006"/>
              <a:gd name="T80" fmla="*/ 137 w 2004"/>
              <a:gd name="T81" fmla="*/ 515 h 2006"/>
              <a:gd name="T82" fmla="*/ 355 w 2004"/>
              <a:gd name="T83" fmla="*/ 249 h 2006"/>
              <a:gd name="T84" fmla="*/ 141 w 2004"/>
              <a:gd name="T85" fmla="*/ 516 h 2006"/>
              <a:gd name="T86" fmla="*/ 1646 w 2004"/>
              <a:gd name="T87" fmla="*/ 236 h 2006"/>
              <a:gd name="T88" fmla="*/ 383 w 2004"/>
              <a:gd name="T89" fmla="*/ 216 h 2006"/>
              <a:gd name="T90" fmla="*/ 1596 w 2004"/>
              <a:gd name="T91" fmla="*/ 217 h 2006"/>
              <a:gd name="T92" fmla="*/ 1314 w 2004"/>
              <a:gd name="T93" fmla="*/ 51 h 2006"/>
              <a:gd name="T94" fmla="*/ 1601 w 2004"/>
              <a:gd name="T95" fmla="*/ 219 h 2006"/>
              <a:gd name="T96" fmla="*/ 599 w 2004"/>
              <a:gd name="T97" fmla="*/ 105 h 2006"/>
              <a:gd name="T98" fmla="*/ 718 w 2004"/>
              <a:gd name="T99" fmla="*/ 42 h 2006"/>
              <a:gd name="T100" fmla="*/ 723 w 2004"/>
              <a:gd name="T101" fmla="*/ 59 h 2006"/>
              <a:gd name="T102" fmla="*/ 1254 w 2004"/>
              <a:gd name="T103" fmla="*/ 42 h 2006"/>
              <a:gd name="T104" fmla="*/ 1233 w 2004"/>
              <a:gd name="T105" fmla="*/ 46 h 2006"/>
              <a:gd name="T106" fmla="*/ 909 w 2004"/>
              <a:gd name="T107" fmla="*/ 6 h 2006"/>
              <a:gd name="T108" fmla="*/ 1235 w 2004"/>
              <a:gd name="T109" fmla="*/ 46 h 2006"/>
              <a:gd name="T110" fmla="*/ 882 w 2004"/>
              <a:gd name="T111" fmla="*/ 26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4" h="2006">
                <a:moveTo>
                  <a:pt x="1003" y="2006"/>
                </a:moveTo>
                <a:cubicBezTo>
                  <a:pt x="999" y="2006"/>
                  <a:pt x="995" y="2006"/>
                  <a:pt x="991" y="2006"/>
                </a:cubicBezTo>
                <a:cubicBezTo>
                  <a:pt x="986" y="2006"/>
                  <a:pt x="986" y="2006"/>
                  <a:pt x="986" y="2006"/>
                </a:cubicBezTo>
                <a:cubicBezTo>
                  <a:pt x="981" y="2006"/>
                  <a:pt x="978" y="2002"/>
                  <a:pt x="978" y="1997"/>
                </a:cubicBezTo>
                <a:cubicBezTo>
                  <a:pt x="978" y="1992"/>
                  <a:pt x="982" y="1989"/>
                  <a:pt x="986" y="1989"/>
                </a:cubicBezTo>
                <a:cubicBezTo>
                  <a:pt x="991" y="1989"/>
                  <a:pt x="991" y="1989"/>
                  <a:pt x="991" y="1989"/>
                </a:cubicBezTo>
                <a:cubicBezTo>
                  <a:pt x="995" y="1989"/>
                  <a:pt x="999" y="1989"/>
                  <a:pt x="1003" y="1989"/>
                </a:cubicBezTo>
                <a:cubicBezTo>
                  <a:pt x="1009" y="1989"/>
                  <a:pt x="1009" y="1989"/>
                  <a:pt x="1009" y="1989"/>
                </a:cubicBezTo>
                <a:cubicBezTo>
                  <a:pt x="1009" y="1989"/>
                  <a:pt x="1009" y="1989"/>
                  <a:pt x="1009" y="1989"/>
                </a:cubicBezTo>
                <a:cubicBezTo>
                  <a:pt x="1014" y="1989"/>
                  <a:pt x="1017" y="1993"/>
                  <a:pt x="1017" y="1997"/>
                </a:cubicBezTo>
                <a:cubicBezTo>
                  <a:pt x="1017" y="2002"/>
                  <a:pt x="1014" y="2006"/>
                  <a:pt x="1009" y="2006"/>
                </a:cubicBezTo>
                <a:lnTo>
                  <a:pt x="1003" y="2006"/>
                </a:lnTo>
                <a:close/>
                <a:moveTo>
                  <a:pt x="1037" y="2005"/>
                </a:moveTo>
                <a:cubicBezTo>
                  <a:pt x="1033" y="2005"/>
                  <a:pt x="1029" y="2002"/>
                  <a:pt x="1029" y="1997"/>
                </a:cubicBezTo>
                <a:cubicBezTo>
                  <a:pt x="1029" y="1992"/>
                  <a:pt x="1032" y="1988"/>
                  <a:pt x="1037" y="1988"/>
                </a:cubicBezTo>
                <a:cubicBezTo>
                  <a:pt x="1074" y="1987"/>
                  <a:pt x="1111" y="1983"/>
                  <a:pt x="1148" y="1978"/>
                </a:cubicBezTo>
                <a:cubicBezTo>
                  <a:pt x="1148" y="1978"/>
                  <a:pt x="1148" y="1978"/>
                  <a:pt x="1148" y="1978"/>
                </a:cubicBezTo>
                <a:cubicBezTo>
                  <a:pt x="1219" y="1967"/>
                  <a:pt x="1288" y="1949"/>
                  <a:pt x="1354" y="1924"/>
                </a:cubicBezTo>
                <a:cubicBezTo>
                  <a:pt x="1359" y="1922"/>
                  <a:pt x="1363" y="1924"/>
                  <a:pt x="1365" y="1929"/>
                </a:cubicBezTo>
                <a:cubicBezTo>
                  <a:pt x="1367" y="1933"/>
                  <a:pt x="1365" y="1938"/>
                  <a:pt x="1360" y="1939"/>
                </a:cubicBezTo>
                <a:cubicBezTo>
                  <a:pt x="1293" y="1965"/>
                  <a:pt x="1223" y="1984"/>
                  <a:pt x="1151" y="1995"/>
                </a:cubicBezTo>
                <a:cubicBezTo>
                  <a:pt x="1151" y="1995"/>
                  <a:pt x="1151" y="1995"/>
                  <a:pt x="1151" y="1995"/>
                </a:cubicBezTo>
                <a:cubicBezTo>
                  <a:pt x="1113" y="2000"/>
                  <a:pt x="1075" y="2004"/>
                  <a:pt x="1037" y="2005"/>
                </a:cubicBezTo>
                <a:cubicBezTo>
                  <a:pt x="1037" y="2005"/>
                  <a:pt x="1037" y="2005"/>
                  <a:pt x="1037" y="2005"/>
                </a:cubicBezTo>
                <a:close/>
                <a:moveTo>
                  <a:pt x="958" y="2005"/>
                </a:moveTo>
                <a:cubicBezTo>
                  <a:pt x="958" y="2005"/>
                  <a:pt x="958" y="2005"/>
                  <a:pt x="958" y="2005"/>
                </a:cubicBezTo>
                <a:cubicBezTo>
                  <a:pt x="886" y="2002"/>
                  <a:pt x="814" y="1990"/>
                  <a:pt x="744" y="1972"/>
                </a:cubicBezTo>
                <a:cubicBezTo>
                  <a:pt x="744" y="1972"/>
                  <a:pt x="744" y="1972"/>
                  <a:pt x="744" y="1972"/>
                </a:cubicBezTo>
                <a:cubicBezTo>
                  <a:pt x="707" y="1962"/>
                  <a:pt x="671" y="1950"/>
                  <a:pt x="635" y="1936"/>
                </a:cubicBezTo>
                <a:cubicBezTo>
                  <a:pt x="631" y="1934"/>
                  <a:pt x="629" y="1929"/>
                  <a:pt x="631" y="1925"/>
                </a:cubicBezTo>
                <a:cubicBezTo>
                  <a:pt x="632" y="1921"/>
                  <a:pt x="637" y="1919"/>
                  <a:pt x="642" y="1920"/>
                </a:cubicBezTo>
                <a:cubicBezTo>
                  <a:pt x="676" y="1934"/>
                  <a:pt x="712" y="1946"/>
                  <a:pt x="748" y="1955"/>
                </a:cubicBezTo>
                <a:cubicBezTo>
                  <a:pt x="748" y="1955"/>
                  <a:pt x="748" y="1955"/>
                  <a:pt x="748" y="1955"/>
                </a:cubicBezTo>
                <a:cubicBezTo>
                  <a:pt x="817" y="1974"/>
                  <a:pt x="888" y="1985"/>
                  <a:pt x="958" y="1988"/>
                </a:cubicBezTo>
                <a:cubicBezTo>
                  <a:pt x="963" y="1988"/>
                  <a:pt x="967" y="1992"/>
                  <a:pt x="966" y="1997"/>
                </a:cubicBezTo>
                <a:cubicBezTo>
                  <a:pt x="966" y="2001"/>
                  <a:pt x="963" y="2005"/>
                  <a:pt x="958" y="2005"/>
                </a:cubicBezTo>
                <a:close/>
                <a:moveTo>
                  <a:pt x="1384" y="1930"/>
                </a:moveTo>
                <a:cubicBezTo>
                  <a:pt x="1380" y="1930"/>
                  <a:pt x="1377" y="1928"/>
                  <a:pt x="1376" y="1924"/>
                </a:cubicBezTo>
                <a:cubicBezTo>
                  <a:pt x="1374" y="1920"/>
                  <a:pt x="1376" y="1915"/>
                  <a:pt x="1380" y="1913"/>
                </a:cubicBezTo>
                <a:cubicBezTo>
                  <a:pt x="1387" y="1910"/>
                  <a:pt x="1394" y="1907"/>
                  <a:pt x="1401" y="1904"/>
                </a:cubicBezTo>
                <a:cubicBezTo>
                  <a:pt x="1405" y="1902"/>
                  <a:pt x="1410" y="1904"/>
                  <a:pt x="1412" y="1909"/>
                </a:cubicBezTo>
                <a:cubicBezTo>
                  <a:pt x="1414" y="1913"/>
                  <a:pt x="1412" y="1918"/>
                  <a:pt x="1408" y="1920"/>
                </a:cubicBezTo>
                <a:cubicBezTo>
                  <a:pt x="1401" y="1923"/>
                  <a:pt x="1394" y="1926"/>
                  <a:pt x="1387" y="1929"/>
                </a:cubicBezTo>
                <a:cubicBezTo>
                  <a:pt x="1386" y="1929"/>
                  <a:pt x="1385" y="1930"/>
                  <a:pt x="1384" y="1930"/>
                </a:cubicBezTo>
                <a:close/>
                <a:moveTo>
                  <a:pt x="612" y="1926"/>
                </a:moveTo>
                <a:cubicBezTo>
                  <a:pt x="611" y="1926"/>
                  <a:pt x="610" y="1926"/>
                  <a:pt x="609" y="1925"/>
                </a:cubicBezTo>
                <a:cubicBezTo>
                  <a:pt x="602" y="1922"/>
                  <a:pt x="595" y="1919"/>
                  <a:pt x="588" y="1916"/>
                </a:cubicBezTo>
                <a:cubicBezTo>
                  <a:pt x="584" y="1914"/>
                  <a:pt x="582" y="1909"/>
                  <a:pt x="584" y="1905"/>
                </a:cubicBezTo>
                <a:cubicBezTo>
                  <a:pt x="586" y="1901"/>
                  <a:pt x="591" y="1899"/>
                  <a:pt x="595" y="1901"/>
                </a:cubicBezTo>
                <a:cubicBezTo>
                  <a:pt x="602" y="1904"/>
                  <a:pt x="609" y="1907"/>
                  <a:pt x="616" y="1910"/>
                </a:cubicBezTo>
                <a:cubicBezTo>
                  <a:pt x="620" y="1911"/>
                  <a:pt x="622" y="1916"/>
                  <a:pt x="620" y="1921"/>
                </a:cubicBezTo>
                <a:cubicBezTo>
                  <a:pt x="619" y="1924"/>
                  <a:pt x="616" y="1926"/>
                  <a:pt x="612" y="1926"/>
                </a:cubicBezTo>
                <a:close/>
                <a:moveTo>
                  <a:pt x="1430" y="1909"/>
                </a:moveTo>
                <a:cubicBezTo>
                  <a:pt x="1427" y="1909"/>
                  <a:pt x="1424" y="1907"/>
                  <a:pt x="1422" y="1904"/>
                </a:cubicBezTo>
                <a:cubicBezTo>
                  <a:pt x="1420" y="1900"/>
                  <a:pt x="1422" y="1895"/>
                  <a:pt x="1426" y="1893"/>
                </a:cubicBezTo>
                <a:cubicBezTo>
                  <a:pt x="1460" y="1877"/>
                  <a:pt x="1493" y="1858"/>
                  <a:pt x="1524" y="1839"/>
                </a:cubicBezTo>
                <a:cubicBezTo>
                  <a:pt x="1524" y="1839"/>
                  <a:pt x="1525" y="1839"/>
                  <a:pt x="1525" y="1839"/>
                </a:cubicBezTo>
                <a:cubicBezTo>
                  <a:pt x="1582" y="1803"/>
                  <a:pt x="1635" y="1762"/>
                  <a:pt x="1683" y="1716"/>
                </a:cubicBezTo>
                <a:cubicBezTo>
                  <a:pt x="1686" y="1713"/>
                  <a:pt x="1689" y="1710"/>
                  <a:pt x="1692" y="1707"/>
                </a:cubicBezTo>
                <a:cubicBezTo>
                  <a:pt x="1695" y="1704"/>
                  <a:pt x="1700" y="1704"/>
                  <a:pt x="1704" y="1707"/>
                </a:cubicBezTo>
                <a:cubicBezTo>
                  <a:pt x="1707" y="1711"/>
                  <a:pt x="1707" y="1716"/>
                  <a:pt x="1704" y="1719"/>
                </a:cubicBezTo>
                <a:cubicBezTo>
                  <a:pt x="1701" y="1722"/>
                  <a:pt x="1698" y="1725"/>
                  <a:pt x="1695" y="1728"/>
                </a:cubicBezTo>
                <a:cubicBezTo>
                  <a:pt x="1646" y="1775"/>
                  <a:pt x="1592" y="1817"/>
                  <a:pt x="1534" y="1853"/>
                </a:cubicBezTo>
                <a:cubicBezTo>
                  <a:pt x="1534" y="1853"/>
                  <a:pt x="1534" y="1853"/>
                  <a:pt x="1534" y="1853"/>
                </a:cubicBezTo>
                <a:cubicBezTo>
                  <a:pt x="1501" y="1873"/>
                  <a:pt x="1468" y="1892"/>
                  <a:pt x="1434" y="1908"/>
                </a:cubicBezTo>
                <a:cubicBezTo>
                  <a:pt x="1432" y="1909"/>
                  <a:pt x="1431" y="1909"/>
                  <a:pt x="1430" y="1909"/>
                </a:cubicBezTo>
                <a:close/>
                <a:moveTo>
                  <a:pt x="566" y="1905"/>
                </a:moveTo>
                <a:cubicBezTo>
                  <a:pt x="565" y="1905"/>
                  <a:pt x="564" y="1905"/>
                  <a:pt x="562" y="1904"/>
                </a:cubicBezTo>
                <a:cubicBezTo>
                  <a:pt x="497" y="1872"/>
                  <a:pt x="436" y="1833"/>
                  <a:pt x="379" y="1789"/>
                </a:cubicBezTo>
                <a:cubicBezTo>
                  <a:pt x="379" y="1789"/>
                  <a:pt x="379" y="1789"/>
                  <a:pt x="379" y="1789"/>
                </a:cubicBezTo>
                <a:cubicBezTo>
                  <a:pt x="349" y="1765"/>
                  <a:pt x="321" y="1740"/>
                  <a:pt x="294" y="1713"/>
                </a:cubicBezTo>
                <a:cubicBezTo>
                  <a:pt x="291" y="1710"/>
                  <a:pt x="291" y="1704"/>
                  <a:pt x="294" y="1701"/>
                </a:cubicBezTo>
                <a:cubicBezTo>
                  <a:pt x="297" y="1698"/>
                  <a:pt x="303" y="1698"/>
                  <a:pt x="306" y="1701"/>
                </a:cubicBezTo>
                <a:cubicBezTo>
                  <a:pt x="332" y="1727"/>
                  <a:pt x="360" y="1752"/>
                  <a:pt x="390" y="1775"/>
                </a:cubicBezTo>
                <a:cubicBezTo>
                  <a:pt x="390" y="1775"/>
                  <a:pt x="390" y="1775"/>
                  <a:pt x="390" y="1775"/>
                </a:cubicBezTo>
                <a:cubicBezTo>
                  <a:pt x="445" y="1819"/>
                  <a:pt x="506" y="1858"/>
                  <a:pt x="570" y="1889"/>
                </a:cubicBezTo>
                <a:cubicBezTo>
                  <a:pt x="574" y="1891"/>
                  <a:pt x="576" y="1896"/>
                  <a:pt x="574" y="1900"/>
                </a:cubicBezTo>
                <a:cubicBezTo>
                  <a:pt x="572" y="1903"/>
                  <a:pt x="569" y="1905"/>
                  <a:pt x="566" y="1905"/>
                </a:cubicBezTo>
                <a:close/>
                <a:moveTo>
                  <a:pt x="1718" y="1702"/>
                </a:moveTo>
                <a:cubicBezTo>
                  <a:pt x="1715" y="1702"/>
                  <a:pt x="1713" y="1701"/>
                  <a:pt x="1712" y="1699"/>
                </a:cubicBezTo>
                <a:cubicBezTo>
                  <a:pt x="1708" y="1696"/>
                  <a:pt x="1708" y="1691"/>
                  <a:pt x="1711" y="1687"/>
                </a:cubicBezTo>
                <a:cubicBezTo>
                  <a:pt x="1717" y="1682"/>
                  <a:pt x="1722" y="1676"/>
                  <a:pt x="1727" y="1671"/>
                </a:cubicBezTo>
                <a:cubicBezTo>
                  <a:pt x="1730" y="1667"/>
                  <a:pt x="1735" y="1667"/>
                  <a:pt x="1739" y="1670"/>
                </a:cubicBezTo>
                <a:cubicBezTo>
                  <a:pt x="1742" y="1674"/>
                  <a:pt x="1742" y="1679"/>
                  <a:pt x="1739" y="1682"/>
                </a:cubicBezTo>
                <a:cubicBezTo>
                  <a:pt x="1734" y="1688"/>
                  <a:pt x="1729" y="1693"/>
                  <a:pt x="1724" y="1699"/>
                </a:cubicBezTo>
                <a:cubicBezTo>
                  <a:pt x="1722" y="1701"/>
                  <a:pt x="1720" y="1702"/>
                  <a:pt x="1718" y="1702"/>
                </a:cubicBezTo>
                <a:close/>
                <a:moveTo>
                  <a:pt x="280" y="1695"/>
                </a:moveTo>
                <a:cubicBezTo>
                  <a:pt x="278" y="1695"/>
                  <a:pt x="276" y="1694"/>
                  <a:pt x="274" y="1692"/>
                </a:cubicBezTo>
                <a:cubicBezTo>
                  <a:pt x="269" y="1687"/>
                  <a:pt x="264" y="1681"/>
                  <a:pt x="259" y="1676"/>
                </a:cubicBezTo>
                <a:cubicBezTo>
                  <a:pt x="255" y="1672"/>
                  <a:pt x="256" y="1667"/>
                  <a:pt x="259" y="1664"/>
                </a:cubicBezTo>
                <a:cubicBezTo>
                  <a:pt x="263" y="1661"/>
                  <a:pt x="268" y="1661"/>
                  <a:pt x="271" y="1664"/>
                </a:cubicBezTo>
                <a:cubicBezTo>
                  <a:pt x="276" y="1670"/>
                  <a:pt x="281" y="1675"/>
                  <a:pt x="286" y="1681"/>
                </a:cubicBezTo>
                <a:cubicBezTo>
                  <a:pt x="290" y="1684"/>
                  <a:pt x="289" y="1690"/>
                  <a:pt x="286" y="1693"/>
                </a:cubicBezTo>
                <a:cubicBezTo>
                  <a:pt x="284" y="1694"/>
                  <a:pt x="282" y="1695"/>
                  <a:pt x="280" y="1695"/>
                </a:cubicBezTo>
                <a:close/>
                <a:moveTo>
                  <a:pt x="1752" y="1664"/>
                </a:moveTo>
                <a:cubicBezTo>
                  <a:pt x="1750" y="1664"/>
                  <a:pt x="1748" y="1663"/>
                  <a:pt x="1746" y="1662"/>
                </a:cubicBezTo>
                <a:cubicBezTo>
                  <a:pt x="1743" y="1659"/>
                  <a:pt x="1742" y="1653"/>
                  <a:pt x="1746" y="1650"/>
                </a:cubicBezTo>
                <a:cubicBezTo>
                  <a:pt x="1770" y="1622"/>
                  <a:pt x="1793" y="1592"/>
                  <a:pt x="1814" y="1561"/>
                </a:cubicBezTo>
                <a:cubicBezTo>
                  <a:pt x="1814" y="1561"/>
                  <a:pt x="1814" y="1561"/>
                  <a:pt x="1814" y="1561"/>
                </a:cubicBezTo>
                <a:cubicBezTo>
                  <a:pt x="1848" y="1512"/>
                  <a:pt x="1877" y="1460"/>
                  <a:pt x="1901" y="1406"/>
                </a:cubicBezTo>
                <a:cubicBezTo>
                  <a:pt x="1906" y="1395"/>
                  <a:pt x="1910" y="1385"/>
                  <a:pt x="1915" y="1374"/>
                </a:cubicBezTo>
                <a:cubicBezTo>
                  <a:pt x="1917" y="1370"/>
                  <a:pt x="1922" y="1367"/>
                  <a:pt x="1926" y="1369"/>
                </a:cubicBezTo>
                <a:cubicBezTo>
                  <a:pt x="1930" y="1371"/>
                  <a:pt x="1932" y="1376"/>
                  <a:pt x="1931" y="1380"/>
                </a:cubicBezTo>
                <a:cubicBezTo>
                  <a:pt x="1926" y="1391"/>
                  <a:pt x="1921" y="1402"/>
                  <a:pt x="1917" y="1413"/>
                </a:cubicBezTo>
                <a:cubicBezTo>
                  <a:pt x="1892" y="1468"/>
                  <a:pt x="1862" y="1521"/>
                  <a:pt x="1828" y="1571"/>
                </a:cubicBezTo>
                <a:cubicBezTo>
                  <a:pt x="1828" y="1571"/>
                  <a:pt x="1828" y="1571"/>
                  <a:pt x="1828" y="1571"/>
                </a:cubicBezTo>
                <a:cubicBezTo>
                  <a:pt x="1806" y="1602"/>
                  <a:pt x="1783" y="1633"/>
                  <a:pt x="1758" y="1661"/>
                </a:cubicBezTo>
                <a:cubicBezTo>
                  <a:pt x="1757" y="1663"/>
                  <a:pt x="1754" y="1664"/>
                  <a:pt x="1752" y="1664"/>
                </a:cubicBezTo>
                <a:close/>
                <a:moveTo>
                  <a:pt x="246" y="1657"/>
                </a:moveTo>
                <a:cubicBezTo>
                  <a:pt x="244" y="1657"/>
                  <a:pt x="241" y="1656"/>
                  <a:pt x="240" y="1654"/>
                </a:cubicBezTo>
                <a:cubicBezTo>
                  <a:pt x="193" y="1599"/>
                  <a:pt x="152" y="1539"/>
                  <a:pt x="118" y="1475"/>
                </a:cubicBezTo>
                <a:cubicBezTo>
                  <a:pt x="118" y="1475"/>
                  <a:pt x="118" y="1475"/>
                  <a:pt x="118" y="1475"/>
                </a:cubicBezTo>
                <a:cubicBezTo>
                  <a:pt x="104" y="1448"/>
                  <a:pt x="90" y="1421"/>
                  <a:pt x="79" y="1393"/>
                </a:cubicBezTo>
                <a:cubicBezTo>
                  <a:pt x="76" y="1386"/>
                  <a:pt x="73" y="1379"/>
                  <a:pt x="70" y="1372"/>
                </a:cubicBezTo>
                <a:cubicBezTo>
                  <a:pt x="69" y="1368"/>
                  <a:pt x="71" y="1363"/>
                  <a:pt x="75" y="1361"/>
                </a:cubicBezTo>
                <a:cubicBezTo>
                  <a:pt x="79" y="1359"/>
                  <a:pt x="84" y="1361"/>
                  <a:pt x="86" y="1366"/>
                </a:cubicBezTo>
                <a:cubicBezTo>
                  <a:pt x="89" y="1372"/>
                  <a:pt x="91" y="1379"/>
                  <a:pt x="94" y="1386"/>
                </a:cubicBezTo>
                <a:cubicBezTo>
                  <a:pt x="106" y="1414"/>
                  <a:pt x="119" y="1441"/>
                  <a:pt x="133" y="1467"/>
                </a:cubicBezTo>
                <a:cubicBezTo>
                  <a:pt x="133" y="1467"/>
                  <a:pt x="133" y="1467"/>
                  <a:pt x="133" y="1467"/>
                </a:cubicBezTo>
                <a:cubicBezTo>
                  <a:pt x="166" y="1530"/>
                  <a:pt x="207" y="1589"/>
                  <a:pt x="253" y="1643"/>
                </a:cubicBezTo>
                <a:cubicBezTo>
                  <a:pt x="256" y="1647"/>
                  <a:pt x="255" y="1652"/>
                  <a:pt x="252" y="1655"/>
                </a:cubicBezTo>
                <a:cubicBezTo>
                  <a:pt x="250" y="1657"/>
                  <a:pt x="248" y="1657"/>
                  <a:pt x="246" y="1657"/>
                </a:cubicBezTo>
                <a:close/>
                <a:moveTo>
                  <a:pt x="1933" y="1359"/>
                </a:moveTo>
                <a:cubicBezTo>
                  <a:pt x="1932" y="1359"/>
                  <a:pt x="1931" y="1359"/>
                  <a:pt x="1930" y="1359"/>
                </a:cubicBezTo>
                <a:cubicBezTo>
                  <a:pt x="1926" y="1357"/>
                  <a:pt x="1923" y="1352"/>
                  <a:pt x="1925" y="1348"/>
                </a:cubicBezTo>
                <a:cubicBezTo>
                  <a:pt x="1928" y="1341"/>
                  <a:pt x="1930" y="1334"/>
                  <a:pt x="1933" y="1327"/>
                </a:cubicBezTo>
                <a:cubicBezTo>
                  <a:pt x="1934" y="1322"/>
                  <a:pt x="1939" y="1320"/>
                  <a:pt x="1943" y="1321"/>
                </a:cubicBezTo>
                <a:cubicBezTo>
                  <a:pt x="1948" y="1323"/>
                  <a:pt x="1950" y="1328"/>
                  <a:pt x="1949" y="1332"/>
                </a:cubicBezTo>
                <a:cubicBezTo>
                  <a:pt x="1946" y="1339"/>
                  <a:pt x="1944" y="1347"/>
                  <a:pt x="1941" y="1354"/>
                </a:cubicBezTo>
                <a:cubicBezTo>
                  <a:pt x="1940" y="1357"/>
                  <a:pt x="1936" y="1359"/>
                  <a:pt x="1933" y="1359"/>
                </a:cubicBezTo>
                <a:close/>
                <a:moveTo>
                  <a:pt x="68" y="1351"/>
                </a:moveTo>
                <a:cubicBezTo>
                  <a:pt x="65" y="1351"/>
                  <a:pt x="61" y="1349"/>
                  <a:pt x="60" y="1345"/>
                </a:cubicBezTo>
                <a:cubicBezTo>
                  <a:pt x="58" y="1338"/>
                  <a:pt x="55" y="1331"/>
                  <a:pt x="53" y="1324"/>
                </a:cubicBezTo>
                <a:cubicBezTo>
                  <a:pt x="51" y="1319"/>
                  <a:pt x="53" y="1314"/>
                  <a:pt x="58" y="1313"/>
                </a:cubicBezTo>
                <a:cubicBezTo>
                  <a:pt x="62" y="1311"/>
                  <a:pt x="67" y="1314"/>
                  <a:pt x="69" y="1318"/>
                </a:cubicBezTo>
                <a:cubicBezTo>
                  <a:pt x="71" y="1325"/>
                  <a:pt x="74" y="1332"/>
                  <a:pt x="76" y="1339"/>
                </a:cubicBezTo>
                <a:cubicBezTo>
                  <a:pt x="78" y="1344"/>
                  <a:pt x="75" y="1349"/>
                  <a:pt x="71" y="1350"/>
                </a:cubicBezTo>
                <a:cubicBezTo>
                  <a:pt x="70" y="1351"/>
                  <a:pt x="69" y="1351"/>
                  <a:pt x="68" y="1351"/>
                </a:cubicBezTo>
                <a:close/>
                <a:moveTo>
                  <a:pt x="1950" y="1311"/>
                </a:moveTo>
                <a:cubicBezTo>
                  <a:pt x="1949" y="1311"/>
                  <a:pt x="1948" y="1311"/>
                  <a:pt x="1947" y="1311"/>
                </a:cubicBezTo>
                <a:cubicBezTo>
                  <a:pt x="1942" y="1309"/>
                  <a:pt x="1940" y="1304"/>
                  <a:pt x="1941" y="1300"/>
                </a:cubicBezTo>
                <a:cubicBezTo>
                  <a:pt x="1953" y="1264"/>
                  <a:pt x="1962" y="1228"/>
                  <a:pt x="1969" y="1191"/>
                </a:cubicBezTo>
                <a:cubicBezTo>
                  <a:pt x="1969" y="1191"/>
                  <a:pt x="1969" y="1191"/>
                  <a:pt x="1969" y="1191"/>
                </a:cubicBezTo>
                <a:cubicBezTo>
                  <a:pt x="1979" y="1140"/>
                  <a:pt x="1985" y="1088"/>
                  <a:pt x="1987" y="1037"/>
                </a:cubicBezTo>
                <a:cubicBezTo>
                  <a:pt x="1987" y="1026"/>
                  <a:pt x="1987" y="1014"/>
                  <a:pt x="1987" y="1003"/>
                </a:cubicBezTo>
                <a:cubicBezTo>
                  <a:pt x="1987" y="995"/>
                  <a:pt x="1987" y="987"/>
                  <a:pt x="1987" y="979"/>
                </a:cubicBezTo>
                <a:cubicBezTo>
                  <a:pt x="1987" y="975"/>
                  <a:pt x="1991" y="971"/>
                  <a:pt x="1995" y="971"/>
                </a:cubicBezTo>
                <a:cubicBezTo>
                  <a:pt x="2000" y="971"/>
                  <a:pt x="2004" y="974"/>
                  <a:pt x="2004" y="979"/>
                </a:cubicBezTo>
                <a:cubicBezTo>
                  <a:pt x="2004" y="987"/>
                  <a:pt x="2004" y="995"/>
                  <a:pt x="2004" y="1003"/>
                </a:cubicBezTo>
                <a:cubicBezTo>
                  <a:pt x="2004" y="1015"/>
                  <a:pt x="2004" y="1026"/>
                  <a:pt x="2004" y="1037"/>
                </a:cubicBezTo>
                <a:cubicBezTo>
                  <a:pt x="2002" y="1090"/>
                  <a:pt x="1996" y="1143"/>
                  <a:pt x="1986" y="1195"/>
                </a:cubicBezTo>
                <a:cubicBezTo>
                  <a:pt x="1986" y="1195"/>
                  <a:pt x="1986" y="1195"/>
                  <a:pt x="1986" y="1195"/>
                </a:cubicBezTo>
                <a:cubicBezTo>
                  <a:pt x="1978" y="1232"/>
                  <a:pt x="1969" y="1269"/>
                  <a:pt x="1958" y="1305"/>
                </a:cubicBezTo>
                <a:cubicBezTo>
                  <a:pt x="1956" y="1309"/>
                  <a:pt x="1953" y="1311"/>
                  <a:pt x="1950" y="1311"/>
                </a:cubicBezTo>
                <a:close/>
                <a:moveTo>
                  <a:pt x="52" y="1303"/>
                </a:moveTo>
                <a:cubicBezTo>
                  <a:pt x="48" y="1303"/>
                  <a:pt x="45" y="1300"/>
                  <a:pt x="44" y="1297"/>
                </a:cubicBezTo>
                <a:cubicBezTo>
                  <a:pt x="23" y="1227"/>
                  <a:pt x="9" y="1156"/>
                  <a:pt x="3" y="1084"/>
                </a:cubicBezTo>
                <a:cubicBezTo>
                  <a:pt x="3" y="1084"/>
                  <a:pt x="3" y="1084"/>
                  <a:pt x="3" y="1084"/>
                </a:cubicBezTo>
                <a:cubicBezTo>
                  <a:pt x="1" y="1061"/>
                  <a:pt x="0" y="1038"/>
                  <a:pt x="0" y="1015"/>
                </a:cubicBezTo>
                <a:cubicBezTo>
                  <a:pt x="0" y="1011"/>
                  <a:pt x="0" y="1007"/>
                  <a:pt x="0" y="1003"/>
                </a:cubicBezTo>
                <a:cubicBezTo>
                  <a:pt x="0" y="992"/>
                  <a:pt x="0" y="981"/>
                  <a:pt x="0" y="970"/>
                </a:cubicBezTo>
                <a:cubicBezTo>
                  <a:pt x="0" y="965"/>
                  <a:pt x="4" y="962"/>
                  <a:pt x="9" y="962"/>
                </a:cubicBezTo>
                <a:cubicBezTo>
                  <a:pt x="14" y="962"/>
                  <a:pt x="17" y="966"/>
                  <a:pt x="17" y="971"/>
                </a:cubicBezTo>
                <a:cubicBezTo>
                  <a:pt x="17" y="981"/>
                  <a:pt x="17" y="992"/>
                  <a:pt x="17" y="1003"/>
                </a:cubicBezTo>
                <a:cubicBezTo>
                  <a:pt x="17" y="1007"/>
                  <a:pt x="17" y="1011"/>
                  <a:pt x="17" y="1015"/>
                </a:cubicBezTo>
                <a:cubicBezTo>
                  <a:pt x="17" y="1037"/>
                  <a:pt x="18" y="1060"/>
                  <a:pt x="20" y="1083"/>
                </a:cubicBezTo>
                <a:cubicBezTo>
                  <a:pt x="20" y="1083"/>
                  <a:pt x="20" y="1083"/>
                  <a:pt x="20" y="1083"/>
                </a:cubicBezTo>
                <a:cubicBezTo>
                  <a:pt x="26" y="1153"/>
                  <a:pt x="39" y="1223"/>
                  <a:pt x="60" y="1292"/>
                </a:cubicBezTo>
                <a:cubicBezTo>
                  <a:pt x="61" y="1296"/>
                  <a:pt x="59" y="1301"/>
                  <a:pt x="54" y="1302"/>
                </a:cubicBezTo>
                <a:cubicBezTo>
                  <a:pt x="54" y="1302"/>
                  <a:pt x="53" y="1303"/>
                  <a:pt x="52" y="1303"/>
                </a:cubicBezTo>
                <a:close/>
                <a:moveTo>
                  <a:pt x="1994" y="959"/>
                </a:moveTo>
                <a:cubicBezTo>
                  <a:pt x="1990" y="959"/>
                  <a:pt x="1986" y="956"/>
                  <a:pt x="1986" y="951"/>
                </a:cubicBezTo>
                <a:cubicBezTo>
                  <a:pt x="1986" y="944"/>
                  <a:pt x="1985" y="936"/>
                  <a:pt x="1984" y="929"/>
                </a:cubicBezTo>
                <a:cubicBezTo>
                  <a:pt x="1984" y="924"/>
                  <a:pt x="1988" y="920"/>
                  <a:pt x="1992" y="920"/>
                </a:cubicBezTo>
                <a:cubicBezTo>
                  <a:pt x="1997" y="920"/>
                  <a:pt x="2001" y="923"/>
                  <a:pt x="2001" y="928"/>
                </a:cubicBezTo>
                <a:cubicBezTo>
                  <a:pt x="2002" y="935"/>
                  <a:pt x="2002" y="943"/>
                  <a:pt x="2003" y="951"/>
                </a:cubicBezTo>
                <a:cubicBezTo>
                  <a:pt x="2003" y="955"/>
                  <a:pt x="2000" y="959"/>
                  <a:pt x="1995" y="959"/>
                </a:cubicBezTo>
                <a:cubicBezTo>
                  <a:pt x="1995" y="959"/>
                  <a:pt x="1995" y="959"/>
                  <a:pt x="1994" y="959"/>
                </a:cubicBezTo>
                <a:close/>
                <a:moveTo>
                  <a:pt x="10" y="951"/>
                </a:moveTo>
                <a:cubicBezTo>
                  <a:pt x="10" y="951"/>
                  <a:pt x="10" y="951"/>
                  <a:pt x="10" y="951"/>
                </a:cubicBezTo>
                <a:cubicBezTo>
                  <a:pt x="5" y="950"/>
                  <a:pt x="1" y="946"/>
                  <a:pt x="2" y="942"/>
                </a:cubicBezTo>
                <a:cubicBezTo>
                  <a:pt x="2" y="934"/>
                  <a:pt x="3" y="926"/>
                  <a:pt x="3" y="919"/>
                </a:cubicBezTo>
                <a:cubicBezTo>
                  <a:pt x="4" y="914"/>
                  <a:pt x="8" y="911"/>
                  <a:pt x="13" y="911"/>
                </a:cubicBezTo>
                <a:cubicBezTo>
                  <a:pt x="17" y="911"/>
                  <a:pt x="21" y="916"/>
                  <a:pt x="20" y="920"/>
                </a:cubicBezTo>
                <a:cubicBezTo>
                  <a:pt x="20" y="928"/>
                  <a:pt x="19" y="935"/>
                  <a:pt x="19" y="943"/>
                </a:cubicBezTo>
                <a:cubicBezTo>
                  <a:pt x="18" y="947"/>
                  <a:pt x="15" y="951"/>
                  <a:pt x="10" y="951"/>
                </a:cubicBezTo>
                <a:close/>
                <a:moveTo>
                  <a:pt x="1990" y="909"/>
                </a:moveTo>
                <a:cubicBezTo>
                  <a:pt x="1986" y="909"/>
                  <a:pt x="1982" y="905"/>
                  <a:pt x="1982" y="901"/>
                </a:cubicBezTo>
                <a:cubicBezTo>
                  <a:pt x="1978" y="864"/>
                  <a:pt x="1972" y="827"/>
                  <a:pt x="1964" y="791"/>
                </a:cubicBezTo>
                <a:cubicBezTo>
                  <a:pt x="1964" y="791"/>
                  <a:pt x="1964" y="790"/>
                  <a:pt x="1964" y="790"/>
                </a:cubicBezTo>
                <a:cubicBezTo>
                  <a:pt x="1954" y="747"/>
                  <a:pt x="1942" y="704"/>
                  <a:pt x="1926" y="663"/>
                </a:cubicBezTo>
                <a:cubicBezTo>
                  <a:pt x="1917" y="638"/>
                  <a:pt x="1907" y="613"/>
                  <a:pt x="1896" y="589"/>
                </a:cubicBezTo>
                <a:cubicBezTo>
                  <a:pt x="1894" y="585"/>
                  <a:pt x="1895" y="580"/>
                  <a:pt x="1900" y="578"/>
                </a:cubicBezTo>
                <a:cubicBezTo>
                  <a:pt x="1904" y="576"/>
                  <a:pt x="1909" y="578"/>
                  <a:pt x="1911" y="582"/>
                </a:cubicBezTo>
                <a:cubicBezTo>
                  <a:pt x="1922" y="606"/>
                  <a:pt x="1933" y="632"/>
                  <a:pt x="1942" y="657"/>
                </a:cubicBezTo>
                <a:cubicBezTo>
                  <a:pt x="1958" y="699"/>
                  <a:pt x="1971" y="743"/>
                  <a:pt x="1980" y="787"/>
                </a:cubicBezTo>
                <a:cubicBezTo>
                  <a:pt x="1980" y="787"/>
                  <a:pt x="1980" y="787"/>
                  <a:pt x="1980" y="787"/>
                </a:cubicBezTo>
                <a:cubicBezTo>
                  <a:pt x="1989" y="824"/>
                  <a:pt x="1995" y="862"/>
                  <a:pt x="1999" y="899"/>
                </a:cubicBezTo>
                <a:cubicBezTo>
                  <a:pt x="1999" y="904"/>
                  <a:pt x="1996" y="908"/>
                  <a:pt x="1991" y="909"/>
                </a:cubicBezTo>
                <a:cubicBezTo>
                  <a:pt x="1991" y="909"/>
                  <a:pt x="1991" y="909"/>
                  <a:pt x="1990" y="909"/>
                </a:cubicBezTo>
                <a:close/>
                <a:moveTo>
                  <a:pt x="15" y="900"/>
                </a:moveTo>
                <a:cubicBezTo>
                  <a:pt x="14" y="900"/>
                  <a:pt x="14" y="900"/>
                  <a:pt x="14" y="900"/>
                </a:cubicBezTo>
                <a:cubicBezTo>
                  <a:pt x="9" y="899"/>
                  <a:pt x="6" y="895"/>
                  <a:pt x="6" y="890"/>
                </a:cubicBezTo>
                <a:cubicBezTo>
                  <a:pt x="14" y="819"/>
                  <a:pt x="30" y="748"/>
                  <a:pt x="54" y="679"/>
                </a:cubicBezTo>
                <a:cubicBezTo>
                  <a:pt x="54" y="679"/>
                  <a:pt x="54" y="679"/>
                  <a:pt x="54" y="679"/>
                </a:cubicBezTo>
                <a:cubicBezTo>
                  <a:pt x="59" y="665"/>
                  <a:pt x="64" y="650"/>
                  <a:pt x="70" y="636"/>
                </a:cubicBezTo>
                <a:cubicBezTo>
                  <a:pt x="78" y="615"/>
                  <a:pt x="87" y="594"/>
                  <a:pt x="97" y="574"/>
                </a:cubicBezTo>
                <a:cubicBezTo>
                  <a:pt x="99" y="569"/>
                  <a:pt x="104" y="568"/>
                  <a:pt x="108" y="570"/>
                </a:cubicBezTo>
                <a:cubicBezTo>
                  <a:pt x="112" y="572"/>
                  <a:pt x="114" y="577"/>
                  <a:pt x="112" y="581"/>
                </a:cubicBezTo>
                <a:cubicBezTo>
                  <a:pt x="103" y="601"/>
                  <a:pt x="94" y="622"/>
                  <a:pt x="85" y="643"/>
                </a:cubicBezTo>
                <a:cubicBezTo>
                  <a:pt x="80" y="656"/>
                  <a:pt x="75" y="671"/>
                  <a:pt x="70" y="685"/>
                </a:cubicBezTo>
                <a:cubicBezTo>
                  <a:pt x="70" y="685"/>
                  <a:pt x="70" y="685"/>
                  <a:pt x="70" y="685"/>
                </a:cubicBezTo>
                <a:cubicBezTo>
                  <a:pt x="47" y="752"/>
                  <a:pt x="31" y="822"/>
                  <a:pt x="23" y="892"/>
                </a:cubicBezTo>
                <a:cubicBezTo>
                  <a:pt x="23" y="897"/>
                  <a:pt x="19" y="900"/>
                  <a:pt x="15" y="900"/>
                </a:cubicBezTo>
                <a:close/>
                <a:moveTo>
                  <a:pt x="1891" y="568"/>
                </a:moveTo>
                <a:cubicBezTo>
                  <a:pt x="1888" y="568"/>
                  <a:pt x="1885" y="567"/>
                  <a:pt x="1883" y="564"/>
                </a:cubicBezTo>
                <a:cubicBezTo>
                  <a:pt x="1880" y="557"/>
                  <a:pt x="1877" y="550"/>
                  <a:pt x="1873" y="544"/>
                </a:cubicBezTo>
                <a:cubicBezTo>
                  <a:pt x="1871" y="540"/>
                  <a:pt x="1873" y="534"/>
                  <a:pt x="1877" y="532"/>
                </a:cubicBezTo>
                <a:cubicBezTo>
                  <a:pt x="1881" y="530"/>
                  <a:pt x="1886" y="532"/>
                  <a:pt x="1888" y="536"/>
                </a:cubicBezTo>
                <a:cubicBezTo>
                  <a:pt x="1892" y="543"/>
                  <a:pt x="1895" y="549"/>
                  <a:pt x="1899" y="556"/>
                </a:cubicBezTo>
                <a:cubicBezTo>
                  <a:pt x="1901" y="560"/>
                  <a:pt x="1899" y="565"/>
                  <a:pt x="1895" y="568"/>
                </a:cubicBezTo>
                <a:cubicBezTo>
                  <a:pt x="1894" y="568"/>
                  <a:pt x="1892" y="568"/>
                  <a:pt x="1891" y="568"/>
                </a:cubicBezTo>
                <a:close/>
                <a:moveTo>
                  <a:pt x="117" y="560"/>
                </a:moveTo>
                <a:cubicBezTo>
                  <a:pt x="116" y="560"/>
                  <a:pt x="114" y="560"/>
                  <a:pt x="113" y="560"/>
                </a:cubicBezTo>
                <a:cubicBezTo>
                  <a:pt x="109" y="557"/>
                  <a:pt x="107" y="552"/>
                  <a:pt x="109" y="548"/>
                </a:cubicBezTo>
                <a:cubicBezTo>
                  <a:pt x="113" y="541"/>
                  <a:pt x="116" y="535"/>
                  <a:pt x="120" y="528"/>
                </a:cubicBezTo>
                <a:cubicBezTo>
                  <a:pt x="122" y="524"/>
                  <a:pt x="127" y="522"/>
                  <a:pt x="132" y="524"/>
                </a:cubicBezTo>
                <a:cubicBezTo>
                  <a:pt x="136" y="527"/>
                  <a:pt x="137" y="532"/>
                  <a:pt x="135" y="536"/>
                </a:cubicBezTo>
                <a:cubicBezTo>
                  <a:pt x="131" y="543"/>
                  <a:pt x="128" y="549"/>
                  <a:pt x="125" y="556"/>
                </a:cubicBezTo>
                <a:cubicBezTo>
                  <a:pt x="123" y="559"/>
                  <a:pt x="120" y="560"/>
                  <a:pt x="117" y="560"/>
                </a:cubicBezTo>
                <a:close/>
                <a:moveTo>
                  <a:pt x="1867" y="523"/>
                </a:moveTo>
                <a:cubicBezTo>
                  <a:pt x="1864" y="523"/>
                  <a:pt x="1861" y="522"/>
                  <a:pt x="1860" y="519"/>
                </a:cubicBezTo>
                <a:cubicBezTo>
                  <a:pt x="1841" y="487"/>
                  <a:pt x="1821" y="455"/>
                  <a:pt x="1799" y="425"/>
                </a:cubicBezTo>
                <a:cubicBezTo>
                  <a:pt x="1799" y="425"/>
                  <a:pt x="1799" y="425"/>
                  <a:pt x="1799" y="425"/>
                </a:cubicBezTo>
                <a:cubicBezTo>
                  <a:pt x="1778" y="395"/>
                  <a:pt x="1754" y="366"/>
                  <a:pt x="1729" y="339"/>
                </a:cubicBezTo>
                <a:cubicBezTo>
                  <a:pt x="1707" y="314"/>
                  <a:pt x="1682" y="290"/>
                  <a:pt x="1657" y="267"/>
                </a:cubicBezTo>
                <a:cubicBezTo>
                  <a:pt x="1653" y="264"/>
                  <a:pt x="1653" y="259"/>
                  <a:pt x="1656" y="255"/>
                </a:cubicBezTo>
                <a:cubicBezTo>
                  <a:pt x="1659" y="252"/>
                  <a:pt x="1664" y="251"/>
                  <a:pt x="1668" y="254"/>
                </a:cubicBezTo>
                <a:cubicBezTo>
                  <a:pt x="1694" y="277"/>
                  <a:pt x="1719" y="302"/>
                  <a:pt x="1742" y="327"/>
                </a:cubicBezTo>
                <a:cubicBezTo>
                  <a:pt x="1767" y="355"/>
                  <a:pt x="1791" y="384"/>
                  <a:pt x="1813" y="415"/>
                </a:cubicBezTo>
                <a:cubicBezTo>
                  <a:pt x="1813" y="415"/>
                  <a:pt x="1813" y="415"/>
                  <a:pt x="1813" y="415"/>
                </a:cubicBezTo>
                <a:cubicBezTo>
                  <a:pt x="1835" y="446"/>
                  <a:pt x="1856" y="478"/>
                  <a:pt x="1875" y="511"/>
                </a:cubicBezTo>
                <a:cubicBezTo>
                  <a:pt x="1877" y="515"/>
                  <a:pt x="1875" y="520"/>
                  <a:pt x="1871" y="522"/>
                </a:cubicBezTo>
                <a:cubicBezTo>
                  <a:pt x="1870" y="523"/>
                  <a:pt x="1869" y="523"/>
                  <a:pt x="1867" y="523"/>
                </a:cubicBezTo>
                <a:close/>
                <a:moveTo>
                  <a:pt x="141" y="516"/>
                </a:moveTo>
                <a:cubicBezTo>
                  <a:pt x="140" y="516"/>
                  <a:pt x="138" y="515"/>
                  <a:pt x="137" y="515"/>
                </a:cubicBezTo>
                <a:cubicBezTo>
                  <a:pt x="133" y="512"/>
                  <a:pt x="132" y="507"/>
                  <a:pt x="134" y="503"/>
                </a:cubicBezTo>
                <a:cubicBezTo>
                  <a:pt x="170" y="440"/>
                  <a:pt x="213" y="381"/>
                  <a:pt x="261" y="328"/>
                </a:cubicBezTo>
                <a:cubicBezTo>
                  <a:pt x="261" y="328"/>
                  <a:pt x="261" y="328"/>
                  <a:pt x="262" y="328"/>
                </a:cubicBezTo>
                <a:cubicBezTo>
                  <a:pt x="267" y="323"/>
                  <a:pt x="272" y="317"/>
                  <a:pt x="277" y="312"/>
                </a:cubicBezTo>
                <a:cubicBezTo>
                  <a:pt x="298" y="290"/>
                  <a:pt x="320" y="268"/>
                  <a:pt x="343" y="248"/>
                </a:cubicBezTo>
                <a:cubicBezTo>
                  <a:pt x="347" y="245"/>
                  <a:pt x="352" y="246"/>
                  <a:pt x="355" y="249"/>
                </a:cubicBezTo>
                <a:cubicBezTo>
                  <a:pt x="358" y="253"/>
                  <a:pt x="358" y="258"/>
                  <a:pt x="354" y="261"/>
                </a:cubicBezTo>
                <a:cubicBezTo>
                  <a:pt x="332" y="281"/>
                  <a:pt x="310" y="302"/>
                  <a:pt x="289" y="323"/>
                </a:cubicBezTo>
                <a:cubicBezTo>
                  <a:pt x="284" y="329"/>
                  <a:pt x="279" y="334"/>
                  <a:pt x="274" y="340"/>
                </a:cubicBezTo>
                <a:cubicBezTo>
                  <a:pt x="274" y="340"/>
                  <a:pt x="274" y="340"/>
                  <a:pt x="274" y="340"/>
                </a:cubicBezTo>
                <a:cubicBezTo>
                  <a:pt x="226" y="392"/>
                  <a:pt x="184" y="450"/>
                  <a:pt x="149" y="511"/>
                </a:cubicBezTo>
                <a:cubicBezTo>
                  <a:pt x="147" y="514"/>
                  <a:pt x="144" y="516"/>
                  <a:pt x="141" y="516"/>
                </a:cubicBezTo>
                <a:close/>
                <a:moveTo>
                  <a:pt x="1641" y="251"/>
                </a:moveTo>
                <a:cubicBezTo>
                  <a:pt x="1639" y="251"/>
                  <a:pt x="1637" y="250"/>
                  <a:pt x="1635" y="249"/>
                </a:cubicBezTo>
                <a:cubicBezTo>
                  <a:pt x="1630" y="244"/>
                  <a:pt x="1624" y="239"/>
                  <a:pt x="1618" y="235"/>
                </a:cubicBezTo>
                <a:cubicBezTo>
                  <a:pt x="1614" y="232"/>
                  <a:pt x="1614" y="226"/>
                  <a:pt x="1617" y="223"/>
                </a:cubicBezTo>
                <a:cubicBezTo>
                  <a:pt x="1620" y="219"/>
                  <a:pt x="1625" y="218"/>
                  <a:pt x="1629" y="221"/>
                </a:cubicBezTo>
                <a:cubicBezTo>
                  <a:pt x="1634" y="226"/>
                  <a:pt x="1640" y="231"/>
                  <a:pt x="1646" y="236"/>
                </a:cubicBezTo>
                <a:cubicBezTo>
                  <a:pt x="1650" y="239"/>
                  <a:pt x="1650" y="244"/>
                  <a:pt x="1647" y="248"/>
                </a:cubicBezTo>
                <a:cubicBezTo>
                  <a:pt x="1646" y="250"/>
                  <a:pt x="1643" y="251"/>
                  <a:pt x="1641" y="251"/>
                </a:cubicBezTo>
                <a:close/>
                <a:moveTo>
                  <a:pt x="370" y="245"/>
                </a:moveTo>
                <a:cubicBezTo>
                  <a:pt x="368" y="245"/>
                  <a:pt x="365" y="244"/>
                  <a:pt x="364" y="242"/>
                </a:cubicBezTo>
                <a:cubicBezTo>
                  <a:pt x="361" y="238"/>
                  <a:pt x="361" y="233"/>
                  <a:pt x="365" y="230"/>
                </a:cubicBezTo>
                <a:cubicBezTo>
                  <a:pt x="371" y="225"/>
                  <a:pt x="377" y="220"/>
                  <a:pt x="383" y="216"/>
                </a:cubicBezTo>
                <a:cubicBezTo>
                  <a:pt x="386" y="213"/>
                  <a:pt x="392" y="213"/>
                  <a:pt x="394" y="217"/>
                </a:cubicBezTo>
                <a:cubicBezTo>
                  <a:pt x="397" y="221"/>
                  <a:pt x="397" y="226"/>
                  <a:pt x="393" y="229"/>
                </a:cubicBezTo>
                <a:cubicBezTo>
                  <a:pt x="387" y="234"/>
                  <a:pt x="381" y="238"/>
                  <a:pt x="376" y="243"/>
                </a:cubicBezTo>
                <a:cubicBezTo>
                  <a:pt x="374" y="244"/>
                  <a:pt x="372" y="245"/>
                  <a:pt x="370" y="245"/>
                </a:cubicBezTo>
                <a:close/>
                <a:moveTo>
                  <a:pt x="1601" y="219"/>
                </a:moveTo>
                <a:cubicBezTo>
                  <a:pt x="1599" y="219"/>
                  <a:pt x="1597" y="219"/>
                  <a:pt x="1596" y="217"/>
                </a:cubicBezTo>
                <a:cubicBezTo>
                  <a:pt x="1566" y="195"/>
                  <a:pt x="1535" y="174"/>
                  <a:pt x="1503" y="155"/>
                </a:cubicBezTo>
                <a:cubicBezTo>
                  <a:pt x="1503" y="155"/>
                  <a:pt x="1503" y="155"/>
                  <a:pt x="1503" y="155"/>
                </a:cubicBezTo>
                <a:cubicBezTo>
                  <a:pt x="1477" y="140"/>
                  <a:pt x="1451" y="126"/>
                  <a:pt x="1425" y="114"/>
                </a:cubicBezTo>
                <a:cubicBezTo>
                  <a:pt x="1387" y="96"/>
                  <a:pt x="1348" y="80"/>
                  <a:pt x="1309" y="67"/>
                </a:cubicBezTo>
                <a:cubicBezTo>
                  <a:pt x="1304" y="66"/>
                  <a:pt x="1302" y="61"/>
                  <a:pt x="1303" y="57"/>
                </a:cubicBezTo>
                <a:cubicBezTo>
                  <a:pt x="1305" y="52"/>
                  <a:pt x="1310" y="50"/>
                  <a:pt x="1314" y="51"/>
                </a:cubicBezTo>
                <a:cubicBezTo>
                  <a:pt x="1354" y="64"/>
                  <a:pt x="1394" y="80"/>
                  <a:pt x="1432" y="98"/>
                </a:cubicBezTo>
                <a:cubicBezTo>
                  <a:pt x="1459" y="111"/>
                  <a:pt x="1485" y="125"/>
                  <a:pt x="1511" y="140"/>
                </a:cubicBezTo>
                <a:cubicBezTo>
                  <a:pt x="1511" y="140"/>
                  <a:pt x="1511" y="140"/>
                  <a:pt x="1511" y="140"/>
                </a:cubicBezTo>
                <a:cubicBezTo>
                  <a:pt x="1544" y="160"/>
                  <a:pt x="1576" y="181"/>
                  <a:pt x="1606" y="204"/>
                </a:cubicBezTo>
                <a:cubicBezTo>
                  <a:pt x="1610" y="207"/>
                  <a:pt x="1611" y="212"/>
                  <a:pt x="1608" y="216"/>
                </a:cubicBezTo>
                <a:cubicBezTo>
                  <a:pt x="1606" y="218"/>
                  <a:pt x="1603" y="219"/>
                  <a:pt x="1601" y="219"/>
                </a:cubicBezTo>
                <a:close/>
                <a:moveTo>
                  <a:pt x="410" y="214"/>
                </a:moveTo>
                <a:cubicBezTo>
                  <a:pt x="408" y="214"/>
                  <a:pt x="405" y="212"/>
                  <a:pt x="403" y="210"/>
                </a:cubicBezTo>
                <a:cubicBezTo>
                  <a:pt x="401" y="206"/>
                  <a:pt x="401" y="201"/>
                  <a:pt x="405" y="198"/>
                </a:cubicBezTo>
                <a:cubicBezTo>
                  <a:pt x="463" y="155"/>
                  <a:pt x="526" y="119"/>
                  <a:pt x="592" y="89"/>
                </a:cubicBezTo>
                <a:cubicBezTo>
                  <a:pt x="596" y="87"/>
                  <a:pt x="601" y="89"/>
                  <a:pt x="603" y="93"/>
                </a:cubicBezTo>
                <a:cubicBezTo>
                  <a:pt x="605" y="98"/>
                  <a:pt x="603" y="103"/>
                  <a:pt x="599" y="105"/>
                </a:cubicBezTo>
                <a:cubicBezTo>
                  <a:pt x="534" y="134"/>
                  <a:pt x="472" y="170"/>
                  <a:pt x="415" y="212"/>
                </a:cubicBezTo>
                <a:cubicBezTo>
                  <a:pt x="414" y="213"/>
                  <a:pt x="412" y="214"/>
                  <a:pt x="410" y="214"/>
                </a:cubicBezTo>
                <a:close/>
                <a:moveTo>
                  <a:pt x="680" y="72"/>
                </a:moveTo>
                <a:cubicBezTo>
                  <a:pt x="676" y="72"/>
                  <a:pt x="673" y="70"/>
                  <a:pt x="672" y="66"/>
                </a:cubicBezTo>
                <a:cubicBezTo>
                  <a:pt x="670" y="62"/>
                  <a:pt x="672" y="57"/>
                  <a:pt x="677" y="56"/>
                </a:cubicBezTo>
                <a:cubicBezTo>
                  <a:pt x="690" y="51"/>
                  <a:pt x="704" y="46"/>
                  <a:pt x="718" y="42"/>
                </a:cubicBezTo>
                <a:cubicBezTo>
                  <a:pt x="718" y="42"/>
                  <a:pt x="718" y="42"/>
                  <a:pt x="719" y="42"/>
                </a:cubicBezTo>
                <a:cubicBezTo>
                  <a:pt x="755" y="32"/>
                  <a:pt x="792" y="23"/>
                  <a:pt x="830" y="16"/>
                </a:cubicBezTo>
                <a:cubicBezTo>
                  <a:pt x="834" y="15"/>
                  <a:pt x="839" y="19"/>
                  <a:pt x="839" y="23"/>
                </a:cubicBezTo>
                <a:cubicBezTo>
                  <a:pt x="840" y="28"/>
                  <a:pt x="837" y="32"/>
                  <a:pt x="833" y="33"/>
                </a:cubicBezTo>
                <a:cubicBezTo>
                  <a:pt x="796" y="39"/>
                  <a:pt x="759" y="48"/>
                  <a:pt x="724" y="58"/>
                </a:cubicBezTo>
                <a:cubicBezTo>
                  <a:pt x="724" y="58"/>
                  <a:pt x="723" y="59"/>
                  <a:pt x="723" y="59"/>
                </a:cubicBezTo>
                <a:cubicBezTo>
                  <a:pt x="710" y="63"/>
                  <a:pt x="696" y="67"/>
                  <a:pt x="682" y="72"/>
                </a:cubicBezTo>
                <a:cubicBezTo>
                  <a:pt x="681" y="72"/>
                  <a:pt x="680" y="72"/>
                  <a:pt x="680" y="72"/>
                </a:cubicBezTo>
                <a:close/>
                <a:moveTo>
                  <a:pt x="1284" y="59"/>
                </a:moveTo>
                <a:cubicBezTo>
                  <a:pt x="1284" y="59"/>
                  <a:pt x="1283" y="59"/>
                  <a:pt x="1282" y="59"/>
                </a:cubicBezTo>
                <a:cubicBezTo>
                  <a:pt x="1275" y="57"/>
                  <a:pt x="1268" y="55"/>
                  <a:pt x="1260" y="53"/>
                </a:cubicBezTo>
                <a:cubicBezTo>
                  <a:pt x="1256" y="52"/>
                  <a:pt x="1253" y="47"/>
                  <a:pt x="1254" y="42"/>
                </a:cubicBezTo>
                <a:cubicBezTo>
                  <a:pt x="1256" y="38"/>
                  <a:pt x="1260" y="35"/>
                  <a:pt x="1265" y="37"/>
                </a:cubicBezTo>
                <a:cubicBezTo>
                  <a:pt x="1272" y="39"/>
                  <a:pt x="1280" y="41"/>
                  <a:pt x="1287" y="43"/>
                </a:cubicBezTo>
                <a:cubicBezTo>
                  <a:pt x="1291" y="44"/>
                  <a:pt x="1294" y="49"/>
                  <a:pt x="1293" y="53"/>
                </a:cubicBezTo>
                <a:cubicBezTo>
                  <a:pt x="1291" y="57"/>
                  <a:pt x="1288" y="59"/>
                  <a:pt x="1284" y="59"/>
                </a:cubicBezTo>
                <a:close/>
                <a:moveTo>
                  <a:pt x="1235" y="46"/>
                </a:moveTo>
                <a:cubicBezTo>
                  <a:pt x="1235" y="46"/>
                  <a:pt x="1234" y="46"/>
                  <a:pt x="1233" y="46"/>
                </a:cubicBezTo>
                <a:cubicBezTo>
                  <a:pt x="1197" y="37"/>
                  <a:pt x="1160" y="30"/>
                  <a:pt x="1123" y="26"/>
                </a:cubicBezTo>
                <a:cubicBezTo>
                  <a:pt x="1123" y="26"/>
                  <a:pt x="1123" y="26"/>
                  <a:pt x="1123" y="26"/>
                </a:cubicBezTo>
                <a:cubicBezTo>
                  <a:pt x="1101" y="23"/>
                  <a:pt x="1079" y="21"/>
                  <a:pt x="1058" y="20"/>
                </a:cubicBezTo>
                <a:cubicBezTo>
                  <a:pt x="1009" y="17"/>
                  <a:pt x="959" y="18"/>
                  <a:pt x="910" y="23"/>
                </a:cubicBezTo>
                <a:cubicBezTo>
                  <a:pt x="906" y="23"/>
                  <a:pt x="902" y="20"/>
                  <a:pt x="901" y="15"/>
                </a:cubicBezTo>
                <a:cubicBezTo>
                  <a:pt x="901" y="10"/>
                  <a:pt x="904" y="6"/>
                  <a:pt x="909" y="6"/>
                </a:cubicBezTo>
                <a:cubicBezTo>
                  <a:pt x="959" y="1"/>
                  <a:pt x="1009" y="0"/>
                  <a:pt x="1059" y="3"/>
                </a:cubicBezTo>
                <a:cubicBezTo>
                  <a:pt x="1081" y="4"/>
                  <a:pt x="1103" y="6"/>
                  <a:pt x="1125" y="9"/>
                </a:cubicBezTo>
                <a:cubicBezTo>
                  <a:pt x="1125" y="9"/>
                  <a:pt x="1125" y="9"/>
                  <a:pt x="1125" y="9"/>
                </a:cubicBezTo>
                <a:cubicBezTo>
                  <a:pt x="1163" y="14"/>
                  <a:pt x="1200" y="20"/>
                  <a:pt x="1237" y="29"/>
                </a:cubicBezTo>
                <a:cubicBezTo>
                  <a:pt x="1242" y="31"/>
                  <a:pt x="1245" y="35"/>
                  <a:pt x="1244" y="40"/>
                </a:cubicBezTo>
                <a:cubicBezTo>
                  <a:pt x="1243" y="44"/>
                  <a:pt x="1239" y="46"/>
                  <a:pt x="1235" y="46"/>
                </a:cubicBezTo>
                <a:close/>
                <a:moveTo>
                  <a:pt x="859" y="29"/>
                </a:moveTo>
                <a:cubicBezTo>
                  <a:pt x="855" y="29"/>
                  <a:pt x="851" y="26"/>
                  <a:pt x="851" y="21"/>
                </a:cubicBezTo>
                <a:cubicBezTo>
                  <a:pt x="850" y="17"/>
                  <a:pt x="853" y="12"/>
                  <a:pt x="858" y="12"/>
                </a:cubicBezTo>
                <a:cubicBezTo>
                  <a:pt x="865" y="11"/>
                  <a:pt x="873" y="10"/>
                  <a:pt x="880" y="9"/>
                </a:cubicBezTo>
                <a:cubicBezTo>
                  <a:pt x="885" y="8"/>
                  <a:pt x="889" y="11"/>
                  <a:pt x="890" y="16"/>
                </a:cubicBezTo>
                <a:cubicBezTo>
                  <a:pt x="890" y="21"/>
                  <a:pt x="887" y="25"/>
                  <a:pt x="882" y="26"/>
                </a:cubicBezTo>
                <a:cubicBezTo>
                  <a:pt x="875" y="26"/>
                  <a:pt x="868" y="27"/>
                  <a:pt x="860" y="29"/>
                </a:cubicBezTo>
                <a:cubicBezTo>
                  <a:pt x="860" y="29"/>
                  <a:pt x="859" y="29"/>
                  <a:pt x="859" y="2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 name="Freeform 7">
            <a:extLst>
              <a:ext uri="{FF2B5EF4-FFF2-40B4-BE49-F238E27FC236}">
                <a16:creationId xmlns:a16="http://schemas.microsoft.com/office/drawing/2014/main" id="{F75FC93F-C002-43A7-9B2E-F0EA83A412D8}"/>
              </a:ext>
            </a:extLst>
          </p:cNvPr>
          <p:cNvSpPr>
            <a:spLocks noEditPoints="1"/>
          </p:cNvSpPr>
          <p:nvPr/>
        </p:nvSpPr>
        <p:spPr bwMode="auto">
          <a:xfrm>
            <a:off x="4051975" y="1231539"/>
            <a:ext cx="4088051" cy="4090163"/>
          </a:xfrm>
          <a:custGeom>
            <a:avLst/>
            <a:gdLst>
              <a:gd name="T0" fmla="*/ 785 w 1933"/>
              <a:gd name="T1" fmla="*/ 1899 h 1933"/>
              <a:gd name="T2" fmla="*/ 1043 w 1933"/>
              <a:gd name="T3" fmla="*/ 1930 h 1933"/>
              <a:gd name="T4" fmla="*/ 1092 w 1933"/>
              <a:gd name="T5" fmla="*/ 1908 h 1933"/>
              <a:gd name="T6" fmla="*/ 1113 w 1933"/>
              <a:gd name="T7" fmla="*/ 1914 h 1933"/>
              <a:gd name="T8" fmla="*/ 1377 w 1933"/>
              <a:gd name="T9" fmla="*/ 1833 h 1933"/>
              <a:gd name="T10" fmla="*/ 1121 w 1933"/>
              <a:gd name="T11" fmla="*/ 1921 h 1933"/>
              <a:gd name="T12" fmla="*/ 758 w 1933"/>
              <a:gd name="T13" fmla="*/ 1893 h 1933"/>
              <a:gd name="T14" fmla="*/ 596 w 1933"/>
              <a:gd name="T15" fmla="*/ 1859 h 1933"/>
              <a:gd name="T16" fmla="*/ 603 w 1933"/>
              <a:gd name="T17" fmla="*/ 1844 h 1933"/>
              <a:gd name="T18" fmla="*/ 1387 w 1933"/>
              <a:gd name="T19" fmla="*/ 1828 h 1933"/>
              <a:gd name="T20" fmla="*/ 1394 w 1933"/>
              <a:gd name="T21" fmla="*/ 1832 h 1933"/>
              <a:gd name="T22" fmla="*/ 1640 w 1933"/>
              <a:gd name="T23" fmla="*/ 1637 h 1933"/>
              <a:gd name="T24" fmla="*/ 1439 w 1933"/>
              <a:gd name="T25" fmla="*/ 1808 h 1933"/>
              <a:gd name="T26" fmla="*/ 449 w 1933"/>
              <a:gd name="T27" fmla="*/ 1763 h 1933"/>
              <a:gd name="T28" fmla="*/ 310 w 1933"/>
              <a:gd name="T29" fmla="*/ 1676 h 1933"/>
              <a:gd name="T30" fmla="*/ 321 w 1933"/>
              <a:gd name="T31" fmla="*/ 1663 h 1933"/>
              <a:gd name="T32" fmla="*/ 1659 w 1933"/>
              <a:gd name="T33" fmla="*/ 1629 h 1933"/>
              <a:gd name="T34" fmla="*/ 1665 w 1933"/>
              <a:gd name="T35" fmla="*/ 1631 h 1933"/>
              <a:gd name="T36" fmla="*/ 1830 w 1933"/>
              <a:gd name="T37" fmla="*/ 1362 h 1933"/>
              <a:gd name="T38" fmla="*/ 1699 w 1933"/>
              <a:gd name="T39" fmla="*/ 1593 h 1933"/>
              <a:gd name="T40" fmla="*/ 205 w 1933"/>
              <a:gd name="T41" fmla="*/ 1534 h 1933"/>
              <a:gd name="T42" fmla="*/ 105 w 1933"/>
              <a:gd name="T43" fmla="*/ 1403 h 1933"/>
              <a:gd name="T44" fmla="*/ 120 w 1933"/>
              <a:gd name="T45" fmla="*/ 1396 h 1933"/>
              <a:gd name="T46" fmla="*/ 1846 w 1933"/>
              <a:gd name="T47" fmla="*/ 1347 h 1933"/>
              <a:gd name="T48" fmla="*/ 1849 w 1933"/>
              <a:gd name="T49" fmla="*/ 1348 h 1933"/>
              <a:gd name="T50" fmla="*/ 1919 w 1933"/>
              <a:gd name="T51" fmla="*/ 1131 h 1933"/>
              <a:gd name="T52" fmla="*/ 40 w 1933"/>
              <a:gd name="T53" fmla="*/ 1207 h 1933"/>
              <a:gd name="T54" fmla="*/ 27 w 1933"/>
              <a:gd name="T55" fmla="*/ 1189 h 1933"/>
              <a:gd name="T56" fmla="*/ 18 w 1933"/>
              <a:gd name="T57" fmla="*/ 930 h 1933"/>
              <a:gd name="T58" fmla="*/ 35 w 1933"/>
              <a:gd name="T59" fmla="*/ 1196 h 1933"/>
              <a:gd name="T60" fmla="*/ 1926 w 1933"/>
              <a:gd name="T61" fmla="*/ 1080 h 1933"/>
              <a:gd name="T62" fmla="*/ 1916 w 1933"/>
              <a:gd name="T63" fmla="*/ 967 h 1933"/>
              <a:gd name="T64" fmla="*/ 1917 w 1933"/>
              <a:gd name="T65" fmla="*/ 790 h 1933"/>
              <a:gd name="T66" fmla="*/ 1921 w 1933"/>
              <a:gd name="T67" fmla="*/ 1060 h 1933"/>
              <a:gd name="T68" fmla="*/ 22 w 1933"/>
              <a:gd name="T69" fmla="*/ 879 h 1933"/>
              <a:gd name="T70" fmla="*/ 28 w 1933"/>
              <a:gd name="T71" fmla="*/ 737 h 1933"/>
              <a:gd name="T72" fmla="*/ 45 w 1933"/>
              <a:gd name="T73" fmla="*/ 741 h 1933"/>
              <a:gd name="T74" fmla="*/ 1896 w 1933"/>
              <a:gd name="T75" fmla="*/ 734 h 1933"/>
              <a:gd name="T76" fmla="*/ 1882 w 1933"/>
              <a:gd name="T77" fmla="*/ 717 h 1933"/>
              <a:gd name="T78" fmla="*/ 1796 w 1933"/>
              <a:gd name="T79" fmla="*/ 472 h 1933"/>
              <a:gd name="T80" fmla="*/ 1891 w 1933"/>
              <a:gd name="T81" fmla="*/ 723 h 1933"/>
              <a:gd name="T82" fmla="*/ 111 w 1933"/>
              <a:gd name="T83" fmla="*/ 557 h 1933"/>
              <a:gd name="T84" fmla="*/ 166 w 1933"/>
              <a:gd name="T85" fmla="*/ 426 h 1933"/>
              <a:gd name="T86" fmla="*/ 254 w 1933"/>
              <a:gd name="T87" fmla="*/ 340 h 1933"/>
              <a:gd name="T88" fmla="*/ 1767 w 1933"/>
              <a:gd name="T89" fmla="*/ 457 h 1933"/>
              <a:gd name="T90" fmla="*/ 1774 w 1933"/>
              <a:gd name="T91" fmla="*/ 461 h 1933"/>
              <a:gd name="T92" fmla="*/ 1562 w 1933"/>
              <a:gd name="T93" fmla="*/ 228 h 1933"/>
              <a:gd name="T94" fmla="*/ 1752 w 1933"/>
              <a:gd name="T95" fmla="*/ 405 h 1933"/>
              <a:gd name="T96" fmla="*/ 295 w 1933"/>
              <a:gd name="T97" fmla="*/ 273 h 1933"/>
              <a:gd name="T98" fmla="*/ 315 w 1933"/>
              <a:gd name="T99" fmla="*/ 265 h 1933"/>
              <a:gd name="T100" fmla="*/ 539 w 1933"/>
              <a:gd name="T101" fmla="*/ 120 h 1933"/>
              <a:gd name="T102" fmla="*/ 1540 w 1933"/>
              <a:gd name="T103" fmla="*/ 211 h 1933"/>
              <a:gd name="T104" fmla="*/ 1545 w 1933"/>
              <a:gd name="T105" fmla="*/ 212 h 1933"/>
              <a:gd name="T106" fmla="*/ 1263 w 1933"/>
              <a:gd name="T107" fmla="*/ 57 h 1933"/>
              <a:gd name="T108" fmla="*/ 1504 w 1933"/>
              <a:gd name="T109" fmla="*/ 183 h 1933"/>
              <a:gd name="T110" fmla="*/ 584 w 1933"/>
              <a:gd name="T111" fmla="*/ 99 h 1933"/>
              <a:gd name="T112" fmla="*/ 712 w 1933"/>
              <a:gd name="T113" fmla="*/ 35 h 1933"/>
              <a:gd name="T114" fmla="*/ 716 w 1933"/>
              <a:gd name="T115" fmla="*/ 52 h 1933"/>
              <a:gd name="T116" fmla="*/ 1214 w 1933"/>
              <a:gd name="T117" fmla="*/ 42 h 1933"/>
              <a:gd name="T118" fmla="*/ 1193 w 1933"/>
              <a:gd name="T119" fmla="*/ 46 h 1933"/>
              <a:gd name="T120" fmla="*/ 937 w 1933"/>
              <a:gd name="T121" fmla="*/ 1 h 1933"/>
              <a:gd name="T122" fmla="*/ 886 w 1933"/>
              <a:gd name="T123" fmla="*/ 21 h 1933"/>
              <a:gd name="T124" fmla="*/ 909 w 1933"/>
              <a:gd name="T125" fmla="*/ 2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933">
                <a:moveTo>
                  <a:pt x="967" y="1933"/>
                </a:moveTo>
                <a:cubicBezTo>
                  <a:pt x="954" y="1933"/>
                  <a:pt x="941" y="1933"/>
                  <a:pt x="929" y="1933"/>
                </a:cubicBezTo>
                <a:cubicBezTo>
                  <a:pt x="929" y="1933"/>
                  <a:pt x="929" y="1933"/>
                  <a:pt x="929" y="1933"/>
                </a:cubicBezTo>
                <a:cubicBezTo>
                  <a:pt x="880" y="1931"/>
                  <a:pt x="830" y="1925"/>
                  <a:pt x="782" y="1915"/>
                </a:cubicBezTo>
                <a:cubicBezTo>
                  <a:pt x="777" y="1914"/>
                  <a:pt x="774" y="1910"/>
                  <a:pt x="775" y="1905"/>
                </a:cubicBezTo>
                <a:cubicBezTo>
                  <a:pt x="776" y="1901"/>
                  <a:pt x="780" y="1898"/>
                  <a:pt x="785" y="1899"/>
                </a:cubicBezTo>
                <a:cubicBezTo>
                  <a:pt x="833" y="1908"/>
                  <a:pt x="881" y="1914"/>
                  <a:pt x="930" y="1916"/>
                </a:cubicBezTo>
                <a:cubicBezTo>
                  <a:pt x="930" y="1916"/>
                  <a:pt x="930" y="1916"/>
                  <a:pt x="930" y="1916"/>
                </a:cubicBezTo>
                <a:cubicBezTo>
                  <a:pt x="952" y="1917"/>
                  <a:pt x="974" y="1917"/>
                  <a:pt x="995" y="1916"/>
                </a:cubicBezTo>
                <a:cubicBezTo>
                  <a:pt x="1011" y="1916"/>
                  <a:pt x="1026" y="1915"/>
                  <a:pt x="1042" y="1914"/>
                </a:cubicBezTo>
                <a:cubicBezTo>
                  <a:pt x="1046" y="1913"/>
                  <a:pt x="1050" y="1917"/>
                  <a:pt x="1051" y="1921"/>
                </a:cubicBezTo>
                <a:cubicBezTo>
                  <a:pt x="1051" y="1926"/>
                  <a:pt x="1048" y="1930"/>
                  <a:pt x="1043" y="1930"/>
                </a:cubicBezTo>
                <a:cubicBezTo>
                  <a:pt x="1027" y="1932"/>
                  <a:pt x="1011" y="1933"/>
                  <a:pt x="996" y="1933"/>
                </a:cubicBezTo>
                <a:cubicBezTo>
                  <a:pt x="986" y="1933"/>
                  <a:pt x="976" y="1933"/>
                  <a:pt x="967" y="1933"/>
                </a:cubicBezTo>
                <a:close/>
                <a:moveTo>
                  <a:pt x="1070" y="1928"/>
                </a:moveTo>
                <a:cubicBezTo>
                  <a:pt x="1066" y="1928"/>
                  <a:pt x="1063" y="1925"/>
                  <a:pt x="1062" y="1920"/>
                </a:cubicBezTo>
                <a:cubicBezTo>
                  <a:pt x="1062" y="1916"/>
                  <a:pt x="1065" y="1911"/>
                  <a:pt x="1070" y="1911"/>
                </a:cubicBezTo>
                <a:cubicBezTo>
                  <a:pt x="1077" y="1910"/>
                  <a:pt x="1085" y="1909"/>
                  <a:pt x="1092" y="1908"/>
                </a:cubicBezTo>
                <a:cubicBezTo>
                  <a:pt x="1096" y="1908"/>
                  <a:pt x="1101" y="1911"/>
                  <a:pt x="1101" y="1915"/>
                </a:cubicBezTo>
                <a:cubicBezTo>
                  <a:pt x="1102" y="1920"/>
                  <a:pt x="1099" y="1924"/>
                  <a:pt x="1094" y="1925"/>
                </a:cubicBezTo>
                <a:cubicBezTo>
                  <a:pt x="1087" y="1926"/>
                  <a:pt x="1079" y="1927"/>
                  <a:pt x="1071" y="1928"/>
                </a:cubicBezTo>
                <a:cubicBezTo>
                  <a:pt x="1071" y="1928"/>
                  <a:pt x="1071" y="1928"/>
                  <a:pt x="1070" y="1928"/>
                </a:cubicBezTo>
                <a:close/>
                <a:moveTo>
                  <a:pt x="1121" y="1921"/>
                </a:moveTo>
                <a:cubicBezTo>
                  <a:pt x="1117" y="1921"/>
                  <a:pt x="1113" y="1918"/>
                  <a:pt x="1113" y="1914"/>
                </a:cubicBezTo>
                <a:cubicBezTo>
                  <a:pt x="1112" y="1909"/>
                  <a:pt x="1115" y="1905"/>
                  <a:pt x="1120" y="1904"/>
                </a:cubicBezTo>
                <a:cubicBezTo>
                  <a:pt x="1167" y="1896"/>
                  <a:pt x="1215" y="1885"/>
                  <a:pt x="1261" y="1870"/>
                </a:cubicBezTo>
                <a:cubicBezTo>
                  <a:pt x="1261" y="1870"/>
                  <a:pt x="1261" y="1869"/>
                  <a:pt x="1261" y="1869"/>
                </a:cubicBezTo>
                <a:cubicBezTo>
                  <a:pt x="1292" y="1860"/>
                  <a:pt x="1322" y="1848"/>
                  <a:pt x="1351" y="1835"/>
                </a:cubicBezTo>
                <a:cubicBezTo>
                  <a:pt x="1356" y="1833"/>
                  <a:pt x="1361" y="1831"/>
                  <a:pt x="1365" y="1828"/>
                </a:cubicBezTo>
                <a:cubicBezTo>
                  <a:pt x="1370" y="1827"/>
                  <a:pt x="1375" y="1828"/>
                  <a:pt x="1377" y="1833"/>
                </a:cubicBezTo>
                <a:cubicBezTo>
                  <a:pt x="1379" y="1837"/>
                  <a:pt x="1377" y="1842"/>
                  <a:pt x="1372" y="1844"/>
                </a:cubicBezTo>
                <a:cubicBezTo>
                  <a:pt x="1368" y="1846"/>
                  <a:pt x="1363" y="1848"/>
                  <a:pt x="1358" y="1850"/>
                </a:cubicBezTo>
                <a:cubicBezTo>
                  <a:pt x="1328" y="1864"/>
                  <a:pt x="1297" y="1875"/>
                  <a:pt x="1266" y="1886"/>
                </a:cubicBezTo>
                <a:cubicBezTo>
                  <a:pt x="1266" y="1886"/>
                  <a:pt x="1266" y="1886"/>
                  <a:pt x="1266" y="1886"/>
                </a:cubicBezTo>
                <a:cubicBezTo>
                  <a:pt x="1219" y="1901"/>
                  <a:pt x="1171" y="1913"/>
                  <a:pt x="1122" y="1921"/>
                </a:cubicBezTo>
                <a:cubicBezTo>
                  <a:pt x="1122" y="1921"/>
                  <a:pt x="1121" y="1921"/>
                  <a:pt x="1121" y="1921"/>
                </a:cubicBezTo>
                <a:close/>
                <a:moveTo>
                  <a:pt x="756" y="1910"/>
                </a:moveTo>
                <a:cubicBezTo>
                  <a:pt x="755" y="1910"/>
                  <a:pt x="754" y="1910"/>
                  <a:pt x="754" y="1909"/>
                </a:cubicBezTo>
                <a:cubicBezTo>
                  <a:pt x="746" y="1908"/>
                  <a:pt x="739" y="1906"/>
                  <a:pt x="732" y="1904"/>
                </a:cubicBezTo>
                <a:cubicBezTo>
                  <a:pt x="727" y="1903"/>
                  <a:pt x="724" y="1898"/>
                  <a:pt x="725" y="1894"/>
                </a:cubicBezTo>
                <a:cubicBezTo>
                  <a:pt x="727" y="1889"/>
                  <a:pt x="731" y="1887"/>
                  <a:pt x="736" y="1888"/>
                </a:cubicBezTo>
                <a:cubicBezTo>
                  <a:pt x="743" y="1889"/>
                  <a:pt x="750" y="1891"/>
                  <a:pt x="758" y="1893"/>
                </a:cubicBezTo>
                <a:cubicBezTo>
                  <a:pt x="762" y="1894"/>
                  <a:pt x="765" y="1898"/>
                  <a:pt x="764" y="1903"/>
                </a:cubicBezTo>
                <a:cubicBezTo>
                  <a:pt x="763" y="1907"/>
                  <a:pt x="760" y="1910"/>
                  <a:pt x="756" y="1910"/>
                </a:cubicBezTo>
                <a:close/>
                <a:moveTo>
                  <a:pt x="706" y="1897"/>
                </a:moveTo>
                <a:cubicBezTo>
                  <a:pt x="706" y="1897"/>
                  <a:pt x="705" y="1897"/>
                  <a:pt x="704" y="1897"/>
                </a:cubicBezTo>
                <a:cubicBezTo>
                  <a:pt x="679" y="1890"/>
                  <a:pt x="654" y="1881"/>
                  <a:pt x="629" y="1872"/>
                </a:cubicBezTo>
                <a:cubicBezTo>
                  <a:pt x="618" y="1868"/>
                  <a:pt x="607" y="1864"/>
                  <a:pt x="596" y="1859"/>
                </a:cubicBezTo>
                <a:cubicBezTo>
                  <a:pt x="596" y="1859"/>
                  <a:pt x="596" y="1859"/>
                  <a:pt x="596" y="1859"/>
                </a:cubicBezTo>
                <a:cubicBezTo>
                  <a:pt x="551" y="1840"/>
                  <a:pt x="506" y="1818"/>
                  <a:pt x="464" y="1792"/>
                </a:cubicBezTo>
                <a:cubicBezTo>
                  <a:pt x="460" y="1790"/>
                  <a:pt x="459" y="1785"/>
                  <a:pt x="461" y="1781"/>
                </a:cubicBezTo>
                <a:cubicBezTo>
                  <a:pt x="464" y="1777"/>
                  <a:pt x="469" y="1775"/>
                  <a:pt x="473" y="1778"/>
                </a:cubicBezTo>
                <a:cubicBezTo>
                  <a:pt x="514" y="1803"/>
                  <a:pt x="558" y="1825"/>
                  <a:pt x="603" y="1844"/>
                </a:cubicBezTo>
                <a:cubicBezTo>
                  <a:pt x="603" y="1844"/>
                  <a:pt x="603" y="1844"/>
                  <a:pt x="603" y="1844"/>
                </a:cubicBezTo>
                <a:cubicBezTo>
                  <a:pt x="614" y="1848"/>
                  <a:pt x="624" y="1852"/>
                  <a:pt x="635" y="1856"/>
                </a:cubicBezTo>
                <a:cubicBezTo>
                  <a:pt x="659" y="1865"/>
                  <a:pt x="684" y="1873"/>
                  <a:pt x="709" y="1880"/>
                </a:cubicBezTo>
                <a:cubicBezTo>
                  <a:pt x="713" y="1882"/>
                  <a:pt x="716" y="1886"/>
                  <a:pt x="715" y="1891"/>
                </a:cubicBezTo>
                <a:cubicBezTo>
                  <a:pt x="713" y="1895"/>
                  <a:pt x="710" y="1897"/>
                  <a:pt x="706" y="1897"/>
                </a:cubicBezTo>
                <a:close/>
                <a:moveTo>
                  <a:pt x="1394" y="1832"/>
                </a:moveTo>
                <a:cubicBezTo>
                  <a:pt x="1391" y="1832"/>
                  <a:pt x="1388" y="1831"/>
                  <a:pt x="1387" y="1828"/>
                </a:cubicBezTo>
                <a:cubicBezTo>
                  <a:pt x="1385" y="1824"/>
                  <a:pt x="1386" y="1818"/>
                  <a:pt x="1391" y="1816"/>
                </a:cubicBezTo>
                <a:cubicBezTo>
                  <a:pt x="1397" y="1813"/>
                  <a:pt x="1404" y="1810"/>
                  <a:pt x="1411" y="1806"/>
                </a:cubicBezTo>
                <a:cubicBezTo>
                  <a:pt x="1415" y="1804"/>
                  <a:pt x="1420" y="1805"/>
                  <a:pt x="1422" y="1810"/>
                </a:cubicBezTo>
                <a:cubicBezTo>
                  <a:pt x="1424" y="1814"/>
                  <a:pt x="1423" y="1819"/>
                  <a:pt x="1418" y="1821"/>
                </a:cubicBezTo>
                <a:cubicBezTo>
                  <a:pt x="1412" y="1825"/>
                  <a:pt x="1405" y="1828"/>
                  <a:pt x="1398" y="1832"/>
                </a:cubicBezTo>
                <a:cubicBezTo>
                  <a:pt x="1397" y="1832"/>
                  <a:pt x="1396" y="1832"/>
                  <a:pt x="1394" y="1832"/>
                </a:cubicBezTo>
                <a:close/>
                <a:moveTo>
                  <a:pt x="1439" y="1808"/>
                </a:moveTo>
                <a:cubicBezTo>
                  <a:pt x="1436" y="1808"/>
                  <a:pt x="1433" y="1807"/>
                  <a:pt x="1432" y="1804"/>
                </a:cubicBezTo>
                <a:cubicBezTo>
                  <a:pt x="1430" y="1800"/>
                  <a:pt x="1431" y="1795"/>
                  <a:pt x="1435" y="1793"/>
                </a:cubicBezTo>
                <a:cubicBezTo>
                  <a:pt x="1477" y="1769"/>
                  <a:pt x="1518" y="1741"/>
                  <a:pt x="1556" y="1711"/>
                </a:cubicBezTo>
                <a:cubicBezTo>
                  <a:pt x="1556" y="1711"/>
                  <a:pt x="1556" y="1711"/>
                  <a:pt x="1556" y="1711"/>
                </a:cubicBezTo>
                <a:cubicBezTo>
                  <a:pt x="1585" y="1688"/>
                  <a:pt x="1613" y="1663"/>
                  <a:pt x="1640" y="1637"/>
                </a:cubicBezTo>
                <a:cubicBezTo>
                  <a:pt x="1643" y="1633"/>
                  <a:pt x="1648" y="1633"/>
                  <a:pt x="1652" y="1637"/>
                </a:cubicBezTo>
                <a:cubicBezTo>
                  <a:pt x="1655" y="1640"/>
                  <a:pt x="1655" y="1645"/>
                  <a:pt x="1652" y="1649"/>
                </a:cubicBezTo>
                <a:cubicBezTo>
                  <a:pt x="1625" y="1676"/>
                  <a:pt x="1596" y="1701"/>
                  <a:pt x="1566" y="1725"/>
                </a:cubicBezTo>
                <a:cubicBezTo>
                  <a:pt x="1566" y="1725"/>
                  <a:pt x="1566" y="1725"/>
                  <a:pt x="1566" y="1725"/>
                </a:cubicBezTo>
                <a:cubicBezTo>
                  <a:pt x="1528" y="1755"/>
                  <a:pt x="1486" y="1783"/>
                  <a:pt x="1443" y="1807"/>
                </a:cubicBezTo>
                <a:cubicBezTo>
                  <a:pt x="1442" y="1808"/>
                  <a:pt x="1441" y="1808"/>
                  <a:pt x="1439" y="1808"/>
                </a:cubicBezTo>
                <a:close/>
                <a:moveTo>
                  <a:pt x="445" y="1778"/>
                </a:moveTo>
                <a:cubicBezTo>
                  <a:pt x="443" y="1778"/>
                  <a:pt x="441" y="1778"/>
                  <a:pt x="440" y="1777"/>
                </a:cubicBezTo>
                <a:cubicBezTo>
                  <a:pt x="434" y="1773"/>
                  <a:pt x="427" y="1769"/>
                  <a:pt x="421" y="1764"/>
                </a:cubicBezTo>
                <a:cubicBezTo>
                  <a:pt x="417" y="1762"/>
                  <a:pt x="416" y="1757"/>
                  <a:pt x="419" y="1753"/>
                </a:cubicBezTo>
                <a:cubicBezTo>
                  <a:pt x="421" y="1749"/>
                  <a:pt x="427" y="1748"/>
                  <a:pt x="430" y="1750"/>
                </a:cubicBezTo>
                <a:cubicBezTo>
                  <a:pt x="437" y="1755"/>
                  <a:pt x="443" y="1759"/>
                  <a:pt x="449" y="1763"/>
                </a:cubicBezTo>
                <a:cubicBezTo>
                  <a:pt x="453" y="1765"/>
                  <a:pt x="454" y="1771"/>
                  <a:pt x="452" y="1775"/>
                </a:cubicBezTo>
                <a:cubicBezTo>
                  <a:pt x="450" y="1777"/>
                  <a:pt x="447" y="1778"/>
                  <a:pt x="445" y="1778"/>
                </a:cubicBezTo>
                <a:close/>
                <a:moveTo>
                  <a:pt x="403" y="1750"/>
                </a:moveTo>
                <a:cubicBezTo>
                  <a:pt x="401" y="1750"/>
                  <a:pt x="399" y="1749"/>
                  <a:pt x="398" y="1748"/>
                </a:cubicBezTo>
                <a:cubicBezTo>
                  <a:pt x="368" y="1726"/>
                  <a:pt x="339" y="1703"/>
                  <a:pt x="312" y="1678"/>
                </a:cubicBezTo>
                <a:cubicBezTo>
                  <a:pt x="310" y="1676"/>
                  <a:pt x="310" y="1676"/>
                  <a:pt x="310" y="1676"/>
                </a:cubicBezTo>
                <a:cubicBezTo>
                  <a:pt x="310" y="1676"/>
                  <a:pt x="310" y="1676"/>
                  <a:pt x="310" y="1676"/>
                </a:cubicBezTo>
                <a:cubicBezTo>
                  <a:pt x="273" y="1642"/>
                  <a:pt x="240" y="1605"/>
                  <a:pt x="209" y="1567"/>
                </a:cubicBezTo>
                <a:cubicBezTo>
                  <a:pt x="206" y="1563"/>
                  <a:pt x="207" y="1558"/>
                  <a:pt x="210" y="1555"/>
                </a:cubicBezTo>
                <a:cubicBezTo>
                  <a:pt x="214" y="1552"/>
                  <a:pt x="219" y="1552"/>
                  <a:pt x="222" y="1556"/>
                </a:cubicBezTo>
                <a:cubicBezTo>
                  <a:pt x="252" y="1594"/>
                  <a:pt x="286" y="1630"/>
                  <a:pt x="321" y="1663"/>
                </a:cubicBezTo>
                <a:cubicBezTo>
                  <a:pt x="321" y="1663"/>
                  <a:pt x="321" y="1663"/>
                  <a:pt x="321" y="1663"/>
                </a:cubicBezTo>
                <a:cubicBezTo>
                  <a:pt x="324" y="1666"/>
                  <a:pt x="324" y="1666"/>
                  <a:pt x="324" y="1666"/>
                </a:cubicBezTo>
                <a:cubicBezTo>
                  <a:pt x="350" y="1690"/>
                  <a:pt x="378" y="1713"/>
                  <a:pt x="408" y="1734"/>
                </a:cubicBezTo>
                <a:cubicBezTo>
                  <a:pt x="411" y="1737"/>
                  <a:pt x="412" y="1742"/>
                  <a:pt x="409" y="1746"/>
                </a:cubicBezTo>
                <a:cubicBezTo>
                  <a:pt x="408" y="1748"/>
                  <a:pt x="405" y="1750"/>
                  <a:pt x="403" y="1750"/>
                </a:cubicBezTo>
                <a:close/>
                <a:moveTo>
                  <a:pt x="1665" y="1631"/>
                </a:moveTo>
                <a:cubicBezTo>
                  <a:pt x="1663" y="1631"/>
                  <a:pt x="1661" y="1630"/>
                  <a:pt x="1659" y="1629"/>
                </a:cubicBezTo>
                <a:cubicBezTo>
                  <a:pt x="1656" y="1625"/>
                  <a:pt x="1656" y="1620"/>
                  <a:pt x="1659" y="1617"/>
                </a:cubicBezTo>
                <a:cubicBezTo>
                  <a:pt x="1664" y="1611"/>
                  <a:pt x="1669" y="1606"/>
                  <a:pt x="1674" y="1600"/>
                </a:cubicBezTo>
                <a:cubicBezTo>
                  <a:pt x="1677" y="1597"/>
                  <a:pt x="1683" y="1596"/>
                  <a:pt x="1686" y="1599"/>
                </a:cubicBezTo>
                <a:cubicBezTo>
                  <a:pt x="1690" y="1603"/>
                  <a:pt x="1690" y="1608"/>
                  <a:pt x="1687" y="1611"/>
                </a:cubicBezTo>
                <a:cubicBezTo>
                  <a:pt x="1682" y="1617"/>
                  <a:pt x="1677" y="1623"/>
                  <a:pt x="1671" y="1628"/>
                </a:cubicBezTo>
                <a:cubicBezTo>
                  <a:pt x="1670" y="1630"/>
                  <a:pt x="1668" y="1631"/>
                  <a:pt x="1665" y="1631"/>
                </a:cubicBezTo>
                <a:close/>
                <a:moveTo>
                  <a:pt x="1699" y="1593"/>
                </a:moveTo>
                <a:cubicBezTo>
                  <a:pt x="1697" y="1593"/>
                  <a:pt x="1695" y="1592"/>
                  <a:pt x="1694" y="1591"/>
                </a:cubicBezTo>
                <a:cubicBezTo>
                  <a:pt x="1690" y="1588"/>
                  <a:pt x="1690" y="1582"/>
                  <a:pt x="1693" y="1579"/>
                </a:cubicBezTo>
                <a:cubicBezTo>
                  <a:pt x="1724" y="1542"/>
                  <a:pt x="1752" y="1502"/>
                  <a:pt x="1778" y="1461"/>
                </a:cubicBezTo>
                <a:cubicBezTo>
                  <a:pt x="1778" y="1461"/>
                  <a:pt x="1778" y="1461"/>
                  <a:pt x="1778" y="1461"/>
                </a:cubicBezTo>
                <a:cubicBezTo>
                  <a:pt x="1797" y="1429"/>
                  <a:pt x="1815" y="1395"/>
                  <a:pt x="1830" y="1362"/>
                </a:cubicBezTo>
                <a:cubicBezTo>
                  <a:pt x="1832" y="1357"/>
                  <a:pt x="1837" y="1355"/>
                  <a:pt x="1841" y="1357"/>
                </a:cubicBezTo>
                <a:cubicBezTo>
                  <a:pt x="1846" y="1359"/>
                  <a:pt x="1847" y="1364"/>
                  <a:pt x="1846" y="1369"/>
                </a:cubicBezTo>
                <a:cubicBezTo>
                  <a:pt x="1830" y="1403"/>
                  <a:pt x="1812" y="1437"/>
                  <a:pt x="1792" y="1469"/>
                </a:cubicBezTo>
                <a:cubicBezTo>
                  <a:pt x="1792" y="1469"/>
                  <a:pt x="1792" y="1469"/>
                  <a:pt x="1792" y="1469"/>
                </a:cubicBezTo>
                <a:cubicBezTo>
                  <a:pt x="1766" y="1512"/>
                  <a:pt x="1737" y="1552"/>
                  <a:pt x="1706" y="1590"/>
                </a:cubicBezTo>
                <a:cubicBezTo>
                  <a:pt x="1704" y="1592"/>
                  <a:pt x="1702" y="1593"/>
                  <a:pt x="1699" y="1593"/>
                </a:cubicBezTo>
                <a:close/>
                <a:moveTo>
                  <a:pt x="198" y="1547"/>
                </a:moveTo>
                <a:cubicBezTo>
                  <a:pt x="196" y="1547"/>
                  <a:pt x="193" y="1546"/>
                  <a:pt x="192" y="1544"/>
                </a:cubicBezTo>
                <a:cubicBezTo>
                  <a:pt x="187" y="1538"/>
                  <a:pt x="183" y="1532"/>
                  <a:pt x="178" y="1525"/>
                </a:cubicBezTo>
                <a:cubicBezTo>
                  <a:pt x="176" y="1522"/>
                  <a:pt x="176" y="1516"/>
                  <a:pt x="180" y="1514"/>
                </a:cubicBezTo>
                <a:cubicBezTo>
                  <a:pt x="184" y="1511"/>
                  <a:pt x="189" y="1512"/>
                  <a:pt x="192" y="1516"/>
                </a:cubicBezTo>
                <a:cubicBezTo>
                  <a:pt x="196" y="1522"/>
                  <a:pt x="201" y="1528"/>
                  <a:pt x="205" y="1534"/>
                </a:cubicBezTo>
                <a:cubicBezTo>
                  <a:pt x="208" y="1538"/>
                  <a:pt x="207" y="1543"/>
                  <a:pt x="204" y="1546"/>
                </a:cubicBezTo>
                <a:cubicBezTo>
                  <a:pt x="202" y="1547"/>
                  <a:pt x="200" y="1547"/>
                  <a:pt x="198" y="1547"/>
                </a:cubicBezTo>
                <a:close/>
                <a:moveTo>
                  <a:pt x="169" y="1506"/>
                </a:moveTo>
                <a:cubicBezTo>
                  <a:pt x="166" y="1506"/>
                  <a:pt x="164" y="1504"/>
                  <a:pt x="162" y="1502"/>
                </a:cubicBezTo>
                <a:cubicBezTo>
                  <a:pt x="141" y="1470"/>
                  <a:pt x="122" y="1437"/>
                  <a:pt x="105" y="1403"/>
                </a:cubicBezTo>
                <a:cubicBezTo>
                  <a:pt x="105" y="1403"/>
                  <a:pt x="105" y="1403"/>
                  <a:pt x="105" y="1403"/>
                </a:cubicBezTo>
                <a:cubicBezTo>
                  <a:pt x="101" y="1395"/>
                  <a:pt x="97" y="1387"/>
                  <a:pt x="93" y="1379"/>
                </a:cubicBezTo>
                <a:cubicBezTo>
                  <a:pt x="76" y="1342"/>
                  <a:pt x="61" y="1305"/>
                  <a:pt x="48" y="1266"/>
                </a:cubicBezTo>
                <a:cubicBezTo>
                  <a:pt x="47" y="1262"/>
                  <a:pt x="49" y="1257"/>
                  <a:pt x="54" y="1256"/>
                </a:cubicBezTo>
                <a:cubicBezTo>
                  <a:pt x="58" y="1254"/>
                  <a:pt x="63" y="1257"/>
                  <a:pt x="64" y="1261"/>
                </a:cubicBezTo>
                <a:cubicBezTo>
                  <a:pt x="77" y="1299"/>
                  <a:pt x="91" y="1336"/>
                  <a:pt x="108" y="1371"/>
                </a:cubicBezTo>
                <a:cubicBezTo>
                  <a:pt x="112" y="1379"/>
                  <a:pt x="116" y="1388"/>
                  <a:pt x="120" y="1396"/>
                </a:cubicBezTo>
                <a:cubicBezTo>
                  <a:pt x="120" y="1396"/>
                  <a:pt x="120" y="1396"/>
                  <a:pt x="120" y="1396"/>
                </a:cubicBezTo>
                <a:cubicBezTo>
                  <a:pt x="137" y="1429"/>
                  <a:pt x="156" y="1461"/>
                  <a:pt x="176" y="1493"/>
                </a:cubicBezTo>
                <a:cubicBezTo>
                  <a:pt x="179" y="1496"/>
                  <a:pt x="178" y="1502"/>
                  <a:pt x="174" y="1504"/>
                </a:cubicBezTo>
                <a:cubicBezTo>
                  <a:pt x="172" y="1505"/>
                  <a:pt x="171" y="1506"/>
                  <a:pt x="169" y="1506"/>
                </a:cubicBezTo>
                <a:close/>
                <a:moveTo>
                  <a:pt x="1849" y="1348"/>
                </a:moveTo>
                <a:cubicBezTo>
                  <a:pt x="1848" y="1348"/>
                  <a:pt x="1847" y="1348"/>
                  <a:pt x="1846" y="1347"/>
                </a:cubicBezTo>
                <a:cubicBezTo>
                  <a:pt x="1842" y="1345"/>
                  <a:pt x="1840" y="1340"/>
                  <a:pt x="1841" y="1336"/>
                </a:cubicBezTo>
                <a:cubicBezTo>
                  <a:pt x="1844" y="1330"/>
                  <a:pt x="1846" y="1325"/>
                  <a:pt x="1848" y="1319"/>
                </a:cubicBezTo>
                <a:cubicBezTo>
                  <a:pt x="1850" y="1315"/>
                  <a:pt x="1855" y="1313"/>
                  <a:pt x="1859" y="1314"/>
                </a:cubicBezTo>
                <a:cubicBezTo>
                  <a:pt x="1864" y="1316"/>
                  <a:pt x="1866" y="1321"/>
                  <a:pt x="1864" y="1325"/>
                </a:cubicBezTo>
                <a:cubicBezTo>
                  <a:pt x="1862" y="1331"/>
                  <a:pt x="1859" y="1337"/>
                  <a:pt x="1857" y="1343"/>
                </a:cubicBezTo>
                <a:cubicBezTo>
                  <a:pt x="1856" y="1346"/>
                  <a:pt x="1852" y="1348"/>
                  <a:pt x="1849" y="1348"/>
                </a:cubicBezTo>
                <a:close/>
                <a:moveTo>
                  <a:pt x="1885" y="1248"/>
                </a:moveTo>
                <a:cubicBezTo>
                  <a:pt x="1884" y="1248"/>
                  <a:pt x="1883" y="1248"/>
                  <a:pt x="1882" y="1248"/>
                </a:cubicBezTo>
                <a:cubicBezTo>
                  <a:pt x="1878" y="1247"/>
                  <a:pt x="1875" y="1242"/>
                  <a:pt x="1877" y="1237"/>
                </a:cubicBezTo>
                <a:cubicBezTo>
                  <a:pt x="1887" y="1202"/>
                  <a:pt x="1896" y="1165"/>
                  <a:pt x="1902" y="1128"/>
                </a:cubicBezTo>
                <a:cubicBezTo>
                  <a:pt x="1903" y="1124"/>
                  <a:pt x="1907" y="1120"/>
                  <a:pt x="1912" y="1121"/>
                </a:cubicBezTo>
                <a:cubicBezTo>
                  <a:pt x="1917" y="1122"/>
                  <a:pt x="1920" y="1126"/>
                  <a:pt x="1919" y="1131"/>
                </a:cubicBezTo>
                <a:cubicBezTo>
                  <a:pt x="1912" y="1169"/>
                  <a:pt x="1904" y="1206"/>
                  <a:pt x="1893" y="1242"/>
                </a:cubicBezTo>
                <a:cubicBezTo>
                  <a:pt x="1892" y="1246"/>
                  <a:pt x="1888" y="1248"/>
                  <a:pt x="1885" y="1248"/>
                </a:cubicBezTo>
                <a:close/>
                <a:moveTo>
                  <a:pt x="48" y="1245"/>
                </a:moveTo>
                <a:cubicBezTo>
                  <a:pt x="44" y="1245"/>
                  <a:pt x="41" y="1243"/>
                  <a:pt x="40" y="1239"/>
                </a:cubicBezTo>
                <a:cubicBezTo>
                  <a:pt x="38" y="1232"/>
                  <a:pt x="36" y="1224"/>
                  <a:pt x="34" y="1217"/>
                </a:cubicBezTo>
                <a:cubicBezTo>
                  <a:pt x="32" y="1213"/>
                  <a:pt x="35" y="1208"/>
                  <a:pt x="40" y="1207"/>
                </a:cubicBezTo>
                <a:cubicBezTo>
                  <a:pt x="44" y="1205"/>
                  <a:pt x="49" y="1208"/>
                  <a:pt x="50" y="1213"/>
                </a:cubicBezTo>
                <a:cubicBezTo>
                  <a:pt x="52" y="1220"/>
                  <a:pt x="54" y="1227"/>
                  <a:pt x="56" y="1234"/>
                </a:cubicBezTo>
                <a:cubicBezTo>
                  <a:pt x="57" y="1239"/>
                  <a:pt x="55" y="1243"/>
                  <a:pt x="50" y="1245"/>
                </a:cubicBezTo>
                <a:cubicBezTo>
                  <a:pt x="49" y="1245"/>
                  <a:pt x="49" y="1245"/>
                  <a:pt x="48" y="1245"/>
                </a:cubicBezTo>
                <a:close/>
                <a:moveTo>
                  <a:pt x="35" y="1196"/>
                </a:moveTo>
                <a:cubicBezTo>
                  <a:pt x="31" y="1196"/>
                  <a:pt x="27" y="1193"/>
                  <a:pt x="27" y="1189"/>
                </a:cubicBezTo>
                <a:cubicBezTo>
                  <a:pt x="18" y="1152"/>
                  <a:pt x="11" y="1115"/>
                  <a:pt x="7" y="1077"/>
                </a:cubicBezTo>
                <a:cubicBezTo>
                  <a:pt x="5" y="1058"/>
                  <a:pt x="3" y="1038"/>
                  <a:pt x="2" y="1018"/>
                </a:cubicBezTo>
                <a:cubicBezTo>
                  <a:pt x="1" y="1001"/>
                  <a:pt x="0" y="984"/>
                  <a:pt x="0" y="967"/>
                </a:cubicBezTo>
                <a:cubicBezTo>
                  <a:pt x="0" y="954"/>
                  <a:pt x="1" y="942"/>
                  <a:pt x="1" y="929"/>
                </a:cubicBezTo>
                <a:cubicBezTo>
                  <a:pt x="1" y="924"/>
                  <a:pt x="6" y="921"/>
                  <a:pt x="10" y="921"/>
                </a:cubicBezTo>
                <a:cubicBezTo>
                  <a:pt x="15" y="921"/>
                  <a:pt x="18" y="925"/>
                  <a:pt x="18" y="930"/>
                </a:cubicBezTo>
                <a:cubicBezTo>
                  <a:pt x="18" y="942"/>
                  <a:pt x="17" y="955"/>
                  <a:pt x="17" y="967"/>
                </a:cubicBezTo>
                <a:cubicBezTo>
                  <a:pt x="17" y="984"/>
                  <a:pt x="18" y="1001"/>
                  <a:pt x="19" y="1017"/>
                </a:cubicBezTo>
                <a:cubicBezTo>
                  <a:pt x="20" y="1037"/>
                  <a:pt x="21" y="1056"/>
                  <a:pt x="24" y="1075"/>
                </a:cubicBezTo>
                <a:cubicBezTo>
                  <a:pt x="28" y="1112"/>
                  <a:pt x="34" y="1149"/>
                  <a:pt x="43" y="1185"/>
                </a:cubicBezTo>
                <a:cubicBezTo>
                  <a:pt x="44" y="1190"/>
                  <a:pt x="41" y="1195"/>
                  <a:pt x="37" y="1196"/>
                </a:cubicBezTo>
                <a:cubicBezTo>
                  <a:pt x="36" y="1196"/>
                  <a:pt x="35" y="1196"/>
                  <a:pt x="35" y="1196"/>
                </a:cubicBezTo>
                <a:close/>
                <a:moveTo>
                  <a:pt x="1915" y="1110"/>
                </a:moveTo>
                <a:cubicBezTo>
                  <a:pt x="1915" y="1110"/>
                  <a:pt x="1914" y="1110"/>
                  <a:pt x="1914" y="1110"/>
                </a:cubicBezTo>
                <a:cubicBezTo>
                  <a:pt x="1909" y="1109"/>
                  <a:pt x="1906" y="1105"/>
                  <a:pt x="1907" y="1100"/>
                </a:cubicBezTo>
                <a:cubicBezTo>
                  <a:pt x="1908" y="1093"/>
                  <a:pt x="1909" y="1086"/>
                  <a:pt x="1909" y="1078"/>
                </a:cubicBezTo>
                <a:cubicBezTo>
                  <a:pt x="1910" y="1074"/>
                  <a:pt x="1914" y="1070"/>
                  <a:pt x="1919" y="1071"/>
                </a:cubicBezTo>
                <a:cubicBezTo>
                  <a:pt x="1924" y="1071"/>
                  <a:pt x="1927" y="1076"/>
                  <a:pt x="1926" y="1080"/>
                </a:cubicBezTo>
                <a:cubicBezTo>
                  <a:pt x="1925" y="1088"/>
                  <a:pt x="1924" y="1095"/>
                  <a:pt x="1923" y="1103"/>
                </a:cubicBezTo>
                <a:cubicBezTo>
                  <a:pt x="1923" y="1107"/>
                  <a:pt x="1919" y="1110"/>
                  <a:pt x="1915" y="1110"/>
                </a:cubicBezTo>
                <a:close/>
                <a:moveTo>
                  <a:pt x="1921" y="1060"/>
                </a:moveTo>
                <a:cubicBezTo>
                  <a:pt x="1921" y="1060"/>
                  <a:pt x="1920" y="1060"/>
                  <a:pt x="1920" y="1060"/>
                </a:cubicBezTo>
                <a:cubicBezTo>
                  <a:pt x="1915" y="1059"/>
                  <a:pt x="1912" y="1055"/>
                  <a:pt x="1912" y="1050"/>
                </a:cubicBezTo>
                <a:cubicBezTo>
                  <a:pt x="1915" y="1023"/>
                  <a:pt x="1916" y="995"/>
                  <a:pt x="1916" y="967"/>
                </a:cubicBezTo>
                <a:cubicBezTo>
                  <a:pt x="1916" y="946"/>
                  <a:pt x="1915" y="925"/>
                  <a:pt x="1914" y="905"/>
                </a:cubicBezTo>
                <a:cubicBezTo>
                  <a:pt x="1914" y="905"/>
                  <a:pt x="1914" y="905"/>
                  <a:pt x="1914" y="905"/>
                </a:cubicBezTo>
                <a:cubicBezTo>
                  <a:pt x="1913" y="894"/>
                  <a:pt x="1912" y="884"/>
                  <a:pt x="1911" y="874"/>
                </a:cubicBezTo>
                <a:cubicBezTo>
                  <a:pt x="1909" y="847"/>
                  <a:pt x="1905" y="820"/>
                  <a:pt x="1900" y="794"/>
                </a:cubicBezTo>
                <a:cubicBezTo>
                  <a:pt x="1899" y="789"/>
                  <a:pt x="1902" y="785"/>
                  <a:pt x="1907" y="784"/>
                </a:cubicBezTo>
                <a:cubicBezTo>
                  <a:pt x="1911" y="783"/>
                  <a:pt x="1916" y="786"/>
                  <a:pt x="1917" y="790"/>
                </a:cubicBezTo>
                <a:cubicBezTo>
                  <a:pt x="1922" y="817"/>
                  <a:pt x="1926" y="845"/>
                  <a:pt x="1928" y="872"/>
                </a:cubicBezTo>
                <a:cubicBezTo>
                  <a:pt x="1929" y="883"/>
                  <a:pt x="1930" y="893"/>
                  <a:pt x="1931" y="904"/>
                </a:cubicBezTo>
                <a:cubicBezTo>
                  <a:pt x="1931" y="904"/>
                  <a:pt x="1931" y="904"/>
                  <a:pt x="1931" y="904"/>
                </a:cubicBezTo>
                <a:cubicBezTo>
                  <a:pt x="1932" y="925"/>
                  <a:pt x="1933" y="946"/>
                  <a:pt x="1933" y="967"/>
                </a:cubicBezTo>
                <a:cubicBezTo>
                  <a:pt x="1933" y="995"/>
                  <a:pt x="1932" y="1024"/>
                  <a:pt x="1929" y="1052"/>
                </a:cubicBezTo>
                <a:cubicBezTo>
                  <a:pt x="1929" y="1056"/>
                  <a:pt x="1925" y="1060"/>
                  <a:pt x="1921" y="1060"/>
                </a:cubicBezTo>
                <a:close/>
                <a:moveTo>
                  <a:pt x="11" y="910"/>
                </a:moveTo>
                <a:cubicBezTo>
                  <a:pt x="11" y="910"/>
                  <a:pt x="11" y="909"/>
                  <a:pt x="11" y="909"/>
                </a:cubicBezTo>
                <a:cubicBezTo>
                  <a:pt x="6" y="909"/>
                  <a:pt x="2" y="905"/>
                  <a:pt x="3" y="900"/>
                </a:cubicBezTo>
                <a:cubicBezTo>
                  <a:pt x="3" y="893"/>
                  <a:pt x="4" y="885"/>
                  <a:pt x="5" y="878"/>
                </a:cubicBezTo>
                <a:cubicBezTo>
                  <a:pt x="5" y="873"/>
                  <a:pt x="9" y="870"/>
                  <a:pt x="14" y="870"/>
                </a:cubicBezTo>
                <a:cubicBezTo>
                  <a:pt x="19" y="870"/>
                  <a:pt x="22" y="875"/>
                  <a:pt x="22" y="879"/>
                </a:cubicBezTo>
                <a:cubicBezTo>
                  <a:pt x="21" y="887"/>
                  <a:pt x="20" y="894"/>
                  <a:pt x="20" y="902"/>
                </a:cubicBezTo>
                <a:cubicBezTo>
                  <a:pt x="19" y="906"/>
                  <a:pt x="16" y="910"/>
                  <a:pt x="11" y="910"/>
                </a:cubicBezTo>
                <a:close/>
                <a:moveTo>
                  <a:pt x="16" y="859"/>
                </a:moveTo>
                <a:cubicBezTo>
                  <a:pt x="16" y="859"/>
                  <a:pt x="15" y="859"/>
                  <a:pt x="15" y="859"/>
                </a:cubicBezTo>
                <a:cubicBezTo>
                  <a:pt x="10" y="858"/>
                  <a:pt x="7" y="854"/>
                  <a:pt x="8" y="849"/>
                </a:cubicBezTo>
                <a:cubicBezTo>
                  <a:pt x="12" y="812"/>
                  <a:pt x="19" y="774"/>
                  <a:pt x="28" y="737"/>
                </a:cubicBezTo>
                <a:cubicBezTo>
                  <a:pt x="36" y="708"/>
                  <a:pt x="44" y="679"/>
                  <a:pt x="54" y="650"/>
                </a:cubicBezTo>
                <a:cubicBezTo>
                  <a:pt x="60" y="632"/>
                  <a:pt x="67" y="614"/>
                  <a:pt x="75" y="596"/>
                </a:cubicBezTo>
                <a:cubicBezTo>
                  <a:pt x="76" y="592"/>
                  <a:pt x="81" y="590"/>
                  <a:pt x="86" y="592"/>
                </a:cubicBezTo>
                <a:cubicBezTo>
                  <a:pt x="90" y="593"/>
                  <a:pt x="92" y="598"/>
                  <a:pt x="90" y="603"/>
                </a:cubicBezTo>
                <a:cubicBezTo>
                  <a:pt x="83" y="620"/>
                  <a:pt x="76" y="638"/>
                  <a:pt x="70" y="656"/>
                </a:cubicBezTo>
                <a:cubicBezTo>
                  <a:pt x="60" y="684"/>
                  <a:pt x="52" y="712"/>
                  <a:pt x="45" y="741"/>
                </a:cubicBezTo>
                <a:cubicBezTo>
                  <a:pt x="36" y="777"/>
                  <a:pt x="29" y="814"/>
                  <a:pt x="25" y="851"/>
                </a:cubicBezTo>
                <a:cubicBezTo>
                  <a:pt x="24" y="856"/>
                  <a:pt x="20" y="859"/>
                  <a:pt x="16" y="859"/>
                </a:cubicBezTo>
                <a:close/>
                <a:moveTo>
                  <a:pt x="1903" y="773"/>
                </a:moveTo>
                <a:cubicBezTo>
                  <a:pt x="1899" y="773"/>
                  <a:pt x="1895" y="770"/>
                  <a:pt x="1894" y="766"/>
                </a:cubicBezTo>
                <a:cubicBezTo>
                  <a:pt x="1893" y="759"/>
                  <a:pt x="1891" y="751"/>
                  <a:pt x="1889" y="744"/>
                </a:cubicBezTo>
                <a:cubicBezTo>
                  <a:pt x="1888" y="740"/>
                  <a:pt x="1891" y="735"/>
                  <a:pt x="1896" y="734"/>
                </a:cubicBezTo>
                <a:cubicBezTo>
                  <a:pt x="1900" y="733"/>
                  <a:pt x="1905" y="736"/>
                  <a:pt x="1906" y="740"/>
                </a:cubicBezTo>
                <a:cubicBezTo>
                  <a:pt x="1908" y="748"/>
                  <a:pt x="1909" y="755"/>
                  <a:pt x="1911" y="762"/>
                </a:cubicBezTo>
                <a:cubicBezTo>
                  <a:pt x="1912" y="767"/>
                  <a:pt x="1909" y="772"/>
                  <a:pt x="1904" y="773"/>
                </a:cubicBezTo>
                <a:cubicBezTo>
                  <a:pt x="1904" y="773"/>
                  <a:pt x="1903" y="773"/>
                  <a:pt x="1903" y="773"/>
                </a:cubicBezTo>
                <a:close/>
                <a:moveTo>
                  <a:pt x="1891" y="723"/>
                </a:moveTo>
                <a:cubicBezTo>
                  <a:pt x="1887" y="723"/>
                  <a:pt x="1883" y="721"/>
                  <a:pt x="1882" y="717"/>
                </a:cubicBezTo>
                <a:cubicBezTo>
                  <a:pt x="1870" y="670"/>
                  <a:pt x="1853" y="624"/>
                  <a:pt x="1833" y="580"/>
                </a:cubicBezTo>
                <a:cubicBezTo>
                  <a:pt x="1833" y="580"/>
                  <a:pt x="1833" y="580"/>
                  <a:pt x="1833" y="580"/>
                </a:cubicBezTo>
                <a:cubicBezTo>
                  <a:pt x="1825" y="561"/>
                  <a:pt x="1816" y="542"/>
                  <a:pt x="1806" y="524"/>
                </a:cubicBezTo>
                <a:cubicBezTo>
                  <a:pt x="1798" y="510"/>
                  <a:pt x="1790" y="495"/>
                  <a:pt x="1782" y="481"/>
                </a:cubicBezTo>
                <a:cubicBezTo>
                  <a:pt x="1779" y="477"/>
                  <a:pt x="1780" y="471"/>
                  <a:pt x="1784" y="469"/>
                </a:cubicBezTo>
                <a:cubicBezTo>
                  <a:pt x="1789" y="466"/>
                  <a:pt x="1794" y="468"/>
                  <a:pt x="1796" y="472"/>
                </a:cubicBezTo>
                <a:cubicBezTo>
                  <a:pt x="1805" y="486"/>
                  <a:pt x="1813" y="501"/>
                  <a:pt x="1821" y="516"/>
                </a:cubicBezTo>
                <a:cubicBezTo>
                  <a:pt x="1831" y="535"/>
                  <a:pt x="1840" y="554"/>
                  <a:pt x="1849" y="573"/>
                </a:cubicBezTo>
                <a:cubicBezTo>
                  <a:pt x="1849" y="573"/>
                  <a:pt x="1849" y="573"/>
                  <a:pt x="1849" y="573"/>
                </a:cubicBezTo>
                <a:cubicBezTo>
                  <a:pt x="1869" y="618"/>
                  <a:pt x="1886" y="665"/>
                  <a:pt x="1899" y="713"/>
                </a:cubicBezTo>
                <a:cubicBezTo>
                  <a:pt x="1900" y="717"/>
                  <a:pt x="1897" y="722"/>
                  <a:pt x="1893" y="723"/>
                </a:cubicBezTo>
                <a:cubicBezTo>
                  <a:pt x="1892" y="723"/>
                  <a:pt x="1891" y="723"/>
                  <a:pt x="1891" y="723"/>
                </a:cubicBezTo>
                <a:close/>
                <a:moveTo>
                  <a:pt x="94" y="582"/>
                </a:moveTo>
                <a:cubicBezTo>
                  <a:pt x="93" y="582"/>
                  <a:pt x="91" y="582"/>
                  <a:pt x="90" y="581"/>
                </a:cubicBezTo>
                <a:cubicBezTo>
                  <a:pt x="86" y="579"/>
                  <a:pt x="84" y="574"/>
                  <a:pt x="86" y="570"/>
                </a:cubicBezTo>
                <a:cubicBezTo>
                  <a:pt x="89" y="563"/>
                  <a:pt x="92" y="556"/>
                  <a:pt x="96" y="549"/>
                </a:cubicBezTo>
                <a:cubicBezTo>
                  <a:pt x="98" y="545"/>
                  <a:pt x="103" y="543"/>
                  <a:pt x="107" y="545"/>
                </a:cubicBezTo>
                <a:cubicBezTo>
                  <a:pt x="111" y="547"/>
                  <a:pt x="113" y="553"/>
                  <a:pt x="111" y="557"/>
                </a:cubicBezTo>
                <a:cubicBezTo>
                  <a:pt x="108" y="563"/>
                  <a:pt x="104" y="570"/>
                  <a:pt x="101" y="577"/>
                </a:cubicBezTo>
                <a:cubicBezTo>
                  <a:pt x="100" y="580"/>
                  <a:pt x="97" y="582"/>
                  <a:pt x="94" y="582"/>
                </a:cubicBezTo>
                <a:close/>
                <a:moveTo>
                  <a:pt x="116" y="536"/>
                </a:moveTo>
                <a:cubicBezTo>
                  <a:pt x="115" y="536"/>
                  <a:pt x="113" y="536"/>
                  <a:pt x="112" y="535"/>
                </a:cubicBezTo>
                <a:cubicBezTo>
                  <a:pt x="108" y="533"/>
                  <a:pt x="106" y="528"/>
                  <a:pt x="108" y="524"/>
                </a:cubicBezTo>
                <a:cubicBezTo>
                  <a:pt x="126" y="490"/>
                  <a:pt x="145" y="457"/>
                  <a:pt x="166" y="426"/>
                </a:cubicBezTo>
                <a:cubicBezTo>
                  <a:pt x="166" y="426"/>
                  <a:pt x="166" y="426"/>
                  <a:pt x="166" y="426"/>
                </a:cubicBezTo>
                <a:cubicBezTo>
                  <a:pt x="189" y="392"/>
                  <a:pt x="214" y="359"/>
                  <a:pt x="241" y="329"/>
                </a:cubicBezTo>
                <a:cubicBezTo>
                  <a:pt x="247" y="323"/>
                  <a:pt x="253" y="316"/>
                  <a:pt x="259" y="310"/>
                </a:cubicBezTo>
                <a:cubicBezTo>
                  <a:pt x="262" y="306"/>
                  <a:pt x="267" y="306"/>
                  <a:pt x="271" y="309"/>
                </a:cubicBezTo>
                <a:cubicBezTo>
                  <a:pt x="274" y="312"/>
                  <a:pt x="274" y="318"/>
                  <a:pt x="271" y="321"/>
                </a:cubicBezTo>
                <a:cubicBezTo>
                  <a:pt x="265" y="328"/>
                  <a:pt x="259" y="334"/>
                  <a:pt x="254" y="340"/>
                </a:cubicBezTo>
                <a:cubicBezTo>
                  <a:pt x="228" y="370"/>
                  <a:pt x="203" y="402"/>
                  <a:pt x="181" y="435"/>
                </a:cubicBezTo>
                <a:cubicBezTo>
                  <a:pt x="181" y="435"/>
                  <a:pt x="181" y="435"/>
                  <a:pt x="181" y="435"/>
                </a:cubicBezTo>
                <a:cubicBezTo>
                  <a:pt x="160" y="466"/>
                  <a:pt x="140" y="498"/>
                  <a:pt x="123" y="532"/>
                </a:cubicBezTo>
                <a:cubicBezTo>
                  <a:pt x="122" y="535"/>
                  <a:pt x="119" y="536"/>
                  <a:pt x="116" y="536"/>
                </a:cubicBezTo>
                <a:close/>
                <a:moveTo>
                  <a:pt x="1774" y="461"/>
                </a:moveTo>
                <a:cubicBezTo>
                  <a:pt x="1771" y="461"/>
                  <a:pt x="1768" y="459"/>
                  <a:pt x="1767" y="457"/>
                </a:cubicBezTo>
                <a:cubicBezTo>
                  <a:pt x="1763" y="450"/>
                  <a:pt x="1759" y="444"/>
                  <a:pt x="1755" y="438"/>
                </a:cubicBezTo>
                <a:cubicBezTo>
                  <a:pt x="1752" y="434"/>
                  <a:pt x="1753" y="429"/>
                  <a:pt x="1757" y="426"/>
                </a:cubicBezTo>
                <a:cubicBezTo>
                  <a:pt x="1761" y="424"/>
                  <a:pt x="1766" y="425"/>
                  <a:pt x="1769" y="428"/>
                </a:cubicBezTo>
                <a:cubicBezTo>
                  <a:pt x="1773" y="435"/>
                  <a:pt x="1777" y="441"/>
                  <a:pt x="1781" y="448"/>
                </a:cubicBezTo>
                <a:cubicBezTo>
                  <a:pt x="1784" y="451"/>
                  <a:pt x="1783" y="457"/>
                  <a:pt x="1779" y="459"/>
                </a:cubicBezTo>
                <a:cubicBezTo>
                  <a:pt x="1777" y="460"/>
                  <a:pt x="1776" y="461"/>
                  <a:pt x="1774" y="461"/>
                </a:cubicBezTo>
                <a:close/>
                <a:moveTo>
                  <a:pt x="1746" y="418"/>
                </a:moveTo>
                <a:cubicBezTo>
                  <a:pt x="1743" y="418"/>
                  <a:pt x="1740" y="417"/>
                  <a:pt x="1739" y="415"/>
                </a:cubicBezTo>
                <a:cubicBezTo>
                  <a:pt x="1710" y="375"/>
                  <a:pt x="1679" y="338"/>
                  <a:pt x="1645" y="303"/>
                </a:cubicBezTo>
                <a:cubicBezTo>
                  <a:pt x="1645" y="303"/>
                  <a:pt x="1645" y="303"/>
                  <a:pt x="1645" y="303"/>
                </a:cubicBezTo>
                <a:cubicBezTo>
                  <a:pt x="1624" y="281"/>
                  <a:pt x="1601" y="260"/>
                  <a:pt x="1577" y="240"/>
                </a:cubicBezTo>
                <a:cubicBezTo>
                  <a:pt x="1572" y="236"/>
                  <a:pt x="1567" y="232"/>
                  <a:pt x="1562" y="228"/>
                </a:cubicBezTo>
                <a:cubicBezTo>
                  <a:pt x="1559" y="225"/>
                  <a:pt x="1558" y="220"/>
                  <a:pt x="1561" y="216"/>
                </a:cubicBezTo>
                <a:cubicBezTo>
                  <a:pt x="1564" y="212"/>
                  <a:pt x="1569" y="212"/>
                  <a:pt x="1573" y="215"/>
                </a:cubicBezTo>
                <a:cubicBezTo>
                  <a:pt x="1578" y="219"/>
                  <a:pt x="1583" y="223"/>
                  <a:pt x="1588" y="227"/>
                </a:cubicBezTo>
                <a:cubicBezTo>
                  <a:pt x="1612" y="247"/>
                  <a:pt x="1635" y="269"/>
                  <a:pt x="1657" y="291"/>
                </a:cubicBezTo>
                <a:cubicBezTo>
                  <a:pt x="1657" y="291"/>
                  <a:pt x="1657" y="291"/>
                  <a:pt x="1657" y="291"/>
                </a:cubicBezTo>
                <a:cubicBezTo>
                  <a:pt x="1692" y="327"/>
                  <a:pt x="1724" y="365"/>
                  <a:pt x="1752" y="405"/>
                </a:cubicBezTo>
                <a:cubicBezTo>
                  <a:pt x="1755" y="409"/>
                  <a:pt x="1754" y="414"/>
                  <a:pt x="1750" y="417"/>
                </a:cubicBezTo>
                <a:cubicBezTo>
                  <a:pt x="1749" y="418"/>
                  <a:pt x="1747" y="418"/>
                  <a:pt x="1746" y="418"/>
                </a:cubicBezTo>
                <a:close/>
                <a:moveTo>
                  <a:pt x="284" y="304"/>
                </a:moveTo>
                <a:cubicBezTo>
                  <a:pt x="282" y="304"/>
                  <a:pt x="280" y="303"/>
                  <a:pt x="279" y="301"/>
                </a:cubicBezTo>
                <a:cubicBezTo>
                  <a:pt x="275" y="298"/>
                  <a:pt x="275" y="292"/>
                  <a:pt x="278" y="289"/>
                </a:cubicBezTo>
                <a:cubicBezTo>
                  <a:pt x="284" y="284"/>
                  <a:pt x="289" y="278"/>
                  <a:pt x="295" y="273"/>
                </a:cubicBezTo>
                <a:cubicBezTo>
                  <a:pt x="298" y="270"/>
                  <a:pt x="303" y="270"/>
                  <a:pt x="307" y="273"/>
                </a:cubicBezTo>
                <a:cubicBezTo>
                  <a:pt x="310" y="277"/>
                  <a:pt x="310" y="282"/>
                  <a:pt x="306" y="285"/>
                </a:cubicBezTo>
                <a:cubicBezTo>
                  <a:pt x="301" y="290"/>
                  <a:pt x="296" y="296"/>
                  <a:pt x="291" y="301"/>
                </a:cubicBezTo>
                <a:cubicBezTo>
                  <a:pt x="289" y="303"/>
                  <a:pt x="287" y="304"/>
                  <a:pt x="284" y="304"/>
                </a:cubicBezTo>
                <a:close/>
                <a:moveTo>
                  <a:pt x="321" y="268"/>
                </a:moveTo>
                <a:cubicBezTo>
                  <a:pt x="319" y="268"/>
                  <a:pt x="317" y="267"/>
                  <a:pt x="315" y="265"/>
                </a:cubicBezTo>
                <a:cubicBezTo>
                  <a:pt x="312" y="262"/>
                  <a:pt x="312" y="257"/>
                  <a:pt x="315" y="253"/>
                </a:cubicBezTo>
                <a:cubicBezTo>
                  <a:pt x="343" y="228"/>
                  <a:pt x="373" y="204"/>
                  <a:pt x="404" y="182"/>
                </a:cubicBezTo>
                <a:cubicBezTo>
                  <a:pt x="404" y="182"/>
                  <a:pt x="404" y="182"/>
                  <a:pt x="404" y="182"/>
                </a:cubicBezTo>
                <a:cubicBezTo>
                  <a:pt x="444" y="153"/>
                  <a:pt x="487" y="127"/>
                  <a:pt x="531" y="105"/>
                </a:cubicBezTo>
                <a:cubicBezTo>
                  <a:pt x="535" y="103"/>
                  <a:pt x="540" y="105"/>
                  <a:pt x="542" y="109"/>
                </a:cubicBezTo>
                <a:cubicBezTo>
                  <a:pt x="545" y="113"/>
                  <a:pt x="543" y="118"/>
                  <a:pt x="539" y="120"/>
                </a:cubicBezTo>
                <a:cubicBezTo>
                  <a:pt x="495" y="142"/>
                  <a:pt x="454" y="167"/>
                  <a:pt x="414" y="196"/>
                </a:cubicBezTo>
                <a:cubicBezTo>
                  <a:pt x="414" y="196"/>
                  <a:pt x="414" y="196"/>
                  <a:pt x="414" y="196"/>
                </a:cubicBezTo>
                <a:cubicBezTo>
                  <a:pt x="384" y="217"/>
                  <a:pt x="354" y="241"/>
                  <a:pt x="327" y="266"/>
                </a:cubicBezTo>
                <a:cubicBezTo>
                  <a:pt x="325" y="268"/>
                  <a:pt x="323" y="268"/>
                  <a:pt x="321" y="268"/>
                </a:cubicBezTo>
                <a:close/>
                <a:moveTo>
                  <a:pt x="1545" y="212"/>
                </a:moveTo>
                <a:cubicBezTo>
                  <a:pt x="1543" y="212"/>
                  <a:pt x="1542" y="212"/>
                  <a:pt x="1540" y="211"/>
                </a:cubicBezTo>
                <a:cubicBezTo>
                  <a:pt x="1534" y="206"/>
                  <a:pt x="1528" y="202"/>
                  <a:pt x="1522" y="197"/>
                </a:cubicBezTo>
                <a:cubicBezTo>
                  <a:pt x="1518" y="195"/>
                  <a:pt x="1517" y="189"/>
                  <a:pt x="1520" y="185"/>
                </a:cubicBezTo>
                <a:cubicBezTo>
                  <a:pt x="1523" y="182"/>
                  <a:pt x="1528" y="181"/>
                  <a:pt x="1532" y="183"/>
                </a:cubicBezTo>
                <a:cubicBezTo>
                  <a:pt x="1538" y="188"/>
                  <a:pt x="1544" y="192"/>
                  <a:pt x="1550" y="197"/>
                </a:cubicBezTo>
                <a:cubicBezTo>
                  <a:pt x="1554" y="200"/>
                  <a:pt x="1555" y="205"/>
                  <a:pt x="1552" y="209"/>
                </a:cubicBezTo>
                <a:cubicBezTo>
                  <a:pt x="1550" y="211"/>
                  <a:pt x="1548" y="212"/>
                  <a:pt x="1545" y="212"/>
                </a:cubicBezTo>
                <a:close/>
                <a:moveTo>
                  <a:pt x="1504" y="183"/>
                </a:moveTo>
                <a:cubicBezTo>
                  <a:pt x="1502" y="183"/>
                  <a:pt x="1501" y="182"/>
                  <a:pt x="1499" y="181"/>
                </a:cubicBezTo>
                <a:cubicBezTo>
                  <a:pt x="1459" y="154"/>
                  <a:pt x="1416" y="130"/>
                  <a:pt x="1372" y="109"/>
                </a:cubicBezTo>
                <a:cubicBezTo>
                  <a:pt x="1372" y="109"/>
                  <a:pt x="1372" y="109"/>
                  <a:pt x="1372" y="109"/>
                </a:cubicBezTo>
                <a:cubicBezTo>
                  <a:pt x="1339" y="93"/>
                  <a:pt x="1304" y="79"/>
                  <a:pt x="1268" y="67"/>
                </a:cubicBezTo>
                <a:cubicBezTo>
                  <a:pt x="1264" y="66"/>
                  <a:pt x="1262" y="61"/>
                  <a:pt x="1263" y="57"/>
                </a:cubicBezTo>
                <a:cubicBezTo>
                  <a:pt x="1265" y="52"/>
                  <a:pt x="1269" y="50"/>
                  <a:pt x="1274" y="51"/>
                </a:cubicBezTo>
                <a:cubicBezTo>
                  <a:pt x="1310" y="63"/>
                  <a:pt x="1345" y="78"/>
                  <a:pt x="1380" y="94"/>
                </a:cubicBezTo>
                <a:cubicBezTo>
                  <a:pt x="1380" y="94"/>
                  <a:pt x="1380" y="94"/>
                  <a:pt x="1380" y="94"/>
                </a:cubicBezTo>
                <a:cubicBezTo>
                  <a:pt x="1424" y="115"/>
                  <a:pt x="1468" y="140"/>
                  <a:pt x="1509" y="167"/>
                </a:cubicBezTo>
                <a:cubicBezTo>
                  <a:pt x="1512" y="170"/>
                  <a:pt x="1513" y="175"/>
                  <a:pt x="1511" y="179"/>
                </a:cubicBezTo>
                <a:cubicBezTo>
                  <a:pt x="1509" y="181"/>
                  <a:pt x="1507" y="183"/>
                  <a:pt x="1504" y="183"/>
                </a:cubicBezTo>
                <a:close/>
                <a:moveTo>
                  <a:pt x="560" y="109"/>
                </a:moveTo>
                <a:cubicBezTo>
                  <a:pt x="557" y="109"/>
                  <a:pt x="554" y="107"/>
                  <a:pt x="553" y="104"/>
                </a:cubicBezTo>
                <a:cubicBezTo>
                  <a:pt x="551" y="100"/>
                  <a:pt x="552" y="95"/>
                  <a:pt x="557" y="93"/>
                </a:cubicBezTo>
                <a:cubicBezTo>
                  <a:pt x="563" y="89"/>
                  <a:pt x="570" y="86"/>
                  <a:pt x="577" y="83"/>
                </a:cubicBezTo>
                <a:cubicBezTo>
                  <a:pt x="582" y="81"/>
                  <a:pt x="587" y="83"/>
                  <a:pt x="589" y="87"/>
                </a:cubicBezTo>
                <a:cubicBezTo>
                  <a:pt x="590" y="92"/>
                  <a:pt x="589" y="97"/>
                  <a:pt x="584" y="99"/>
                </a:cubicBezTo>
                <a:cubicBezTo>
                  <a:pt x="577" y="102"/>
                  <a:pt x="571" y="105"/>
                  <a:pt x="564" y="108"/>
                </a:cubicBezTo>
                <a:cubicBezTo>
                  <a:pt x="563" y="108"/>
                  <a:pt x="561" y="109"/>
                  <a:pt x="560" y="109"/>
                </a:cubicBezTo>
                <a:close/>
                <a:moveTo>
                  <a:pt x="607" y="88"/>
                </a:moveTo>
                <a:cubicBezTo>
                  <a:pt x="604" y="88"/>
                  <a:pt x="600" y="86"/>
                  <a:pt x="599" y="83"/>
                </a:cubicBezTo>
                <a:cubicBezTo>
                  <a:pt x="597" y="79"/>
                  <a:pt x="599" y="74"/>
                  <a:pt x="604" y="72"/>
                </a:cubicBezTo>
                <a:cubicBezTo>
                  <a:pt x="639" y="58"/>
                  <a:pt x="675" y="45"/>
                  <a:pt x="712" y="35"/>
                </a:cubicBezTo>
                <a:cubicBezTo>
                  <a:pt x="712" y="35"/>
                  <a:pt x="712" y="35"/>
                  <a:pt x="712" y="35"/>
                </a:cubicBezTo>
                <a:cubicBezTo>
                  <a:pt x="760" y="22"/>
                  <a:pt x="808" y="13"/>
                  <a:pt x="857" y="7"/>
                </a:cubicBezTo>
                <a:cubicBezTo>
                  <a:pt x="862" y="7"/>
                  <a:pt x="866" y="10"/>
                  <a:pt x="867" y="15"/>
                </a:cubicBezTo>
                <a:cubicBezTo>
                  <a:pt x="867" y="19"/>
                  <a:pt x="864" y="23"/>
                  <a:pt x="859" y="24"/>
                </a:cubicBezTo>
                <a:cubicBezTo>
                  <a:pt x="811" y="30"/>
                  <a:pt x="763" y="39"/>
                  <a:pt x="716" y="52"/>
                </a:cubicBezTo>
                <a:cubicBezTo>
                  <a:pt x="716" y="52"/>
                  <a:pt x="716" y="52"/>
                  <a:pt x="716" y="52"/>
                </a:cubicBezTo>
                <a:cubicBezTo>
                  <a:pt x="680" y="62"/>
                  <a:pt x="645" y="74"/>
                  <a:pt x="610" y="88"/>
                </a:cubicBezTo>
                <a:cubicBezTo>
                  <a:pt x="609" y="88"/>
                  <a:pt x="608" y="88"/>
                  <a:pt x="607" y="88"/>
                </a:cubicBezTo>
                <a:close/>
                <a:moveTo>
                  <a:pt x="1244" y="59"/>
                </a:moveTo>
                <a:cubicBezTo>
                  <a:pt x="1243" y="59"/>
                  <a:pt x="1243" y="59"/>
                  <a:pt x="1242" y="59"/>
                </a:cubicBezTo>
                <a:cubicBezTo>
                  <a:pt x="1235" y="57"/>
                  <a:pt x="1227" y="55"/>
                  <a:pt x="1220" y="53"/>
                </a:cubicBezTo>
                <a:cubicBezTo>
                  <a:pt x="1216" y="51"/>
                  <a:pt x="1213" y="47"/>
                  <a:pt x="1214" y="42"/>
                </a:cubicBezTo>
                <a:cubicBezTo>
                  <a:pt x="1216" y="38"/>
                  <a:pt x="1220" y="35"/>
                  <a:pt x="1225" y="36"/>
                </a:cubicBezTo>
                <a:cubicBezTo>
                  <a:pt x="1232" y="38"/>
                  <a:pt x="1239" y="40"/>
                  <a:pt x="1247" y="43"/>
                </a:cubicBezTo>
                <a:cubicBezTo>
                  <a:pt x="1251" y="44"/>
                  <a:pt x="1254" y="49"/>
                  <a:pt x="1252" y="53"/>
                </a:cubicBezTo>
                <a:cubicBezTo>
                  <a:pt x="1251" y="57"/>
                  <a:pt x="1248" y="59"/>
                  <a:pt x="1244" y="59"/>
                </a:cubicBezTo>
                <a:close/>
                <a:moveTo>
                  <a:pt x="1195" y="46"/>
                </a:moveTo>
                <a:cubicBezTo>
                  <a:pt x="1194" y="46"/>
                  <a:pt x="1194" y="46"/>
                  <a:pt x="1193" y="46"/>
                </a:cubicBezTo>
                <a:cubicBezTo>
                  <a:pt x="1146" y="34"/>
                  <a:pt x="1098" y="26"/>
                  <a:pt x="1050" y="22"/>
                </a:cubicBezTo>
                <a:cubicBezTo>
                  <a:pt x="1050" y="22"/>
                  <a:pt x="1049" y="22"/>
                  <a:pt x="1049" y="22"/>
                </a:cubicBezTo>
                <a:cubicBezTo>
                  <a:pt x="1012" y="18"/>
                  <a:pt x="975" y="17"/>
                  <a:pt x="937" y="18"/>
                </a:cubicBezTo>
                <a:cubicBezTo>
                  <a:pt x="937" y="18"/>
                  <a:pt x="937" y="18"/>
                  <a:pt x="937" y="18"/>
                </a:cubicBezTo>
                <a:cubicBezTo>
                  <a:pt x="933" y="18"/>
                  <a:pt x="929" y="15"/>
                  <a:pt x="929" y="10"/>
                </a:cubicBezTo>
                <a:cubicBezTo>
                  <a:pt x="929" y="5"/>
                  <a:pt x="932" y="1"/>
                  <a:pt x="937" y="1"/>
                </a:cubicBezTo>
                <a:cubicBezTo>
                  <a:pt x="975" y="0"/>
                  <a:pt x="1013" y="1"/>
                  <a:pt x="1051" y="5"/>
                </a:cubicBezTo>
                <a:cubicBezTo>
                  <a:pt x="1051" y="5"/>
                  <a:pt x="1051" y="5"/>
                  <a:pt x="1051" y="5"/>
                </a:cubicBezTo>
                <a:cubicBezTo>
                  <a:pt x="1100" y="9"/>
                  <a:pt x="1149" y="17"/>
                  <a:pt x="1197" y="29"/>
                </a:cubicBezTo>
                <a:cubicBezTo>
                  <a:pt x="1202" y="30"/>
                  <a:pt x="1205" y="35"/>
                  <a:pt x="1203" y="39"/>
                </a:cubicBezTo>
                <a:cubicBezTo>
                  <a:pt x="1202" y="43"/>
                  <a:pt x="1199" y="46"/>
                  <a:pt x="1195" y="46"/>
                </a:cubicBezTo>
                <a:close/>
                <a:moveTo>
                  <a:pt x="886" y="21"/>
                </a:moveTo>
                <a:cubicBezTo>
                  <a:pt x="882" y="21"/>
                  <a:pt x="878" y="18"/>
                  <a:pt x="878" y="13"/>
                </a:cubicBezTo>
                <a:cubicBezTo>
                  <a:pt x="878" y="9"/>
                  <a:pt x="881" y="5"/>
                  <a:pt x="886" y="4"/>
                </a:cubicBezTo>
                <a:cubicBezTo>
                  <a:pt x="888" y="4"/>
                  <a:pt x="891" y="4"/>
                  <a:pt x="894" y="4"/>
                </a:cubicBezTo>
                <a:cubicBezTo>
                  <a:pt x="899" y="3"/>
                  <a:pt x="904" y="3"/>
                  <a:pt x="908" y="3"/>
                </a:cubicBezTo>
                <a:cubicBezTo>
                  <a:pt x="913" y="2"/>
                  <a:pt x="917" y="6"/>
                  <a:pt x="917" y="11"/>
                </a:cubicBezTo>
                <a:cubicBezTo>
                  <a:pt x="918" y="15"/>
                  <a:pt x="914" y="19"/>
                  <a:pt x="909" y="20"/>
                </a:cubicBezTo>
                <a:cubicBezTo>
                  <a:pt x="905" y="20"/>
                  <a:pt x="900" y="20"/>
                  <a:pt x="895" y="21"/>
                </a:cubicBezTo>
                <a:cubicBezTo>
                  <a:pt x="892" y="21"/>
                  <a:pt x="890" y="21"/>
                  <a:pt x="887" y="21"/>
                </a:cubicBezTo>
                <a:cubicBezTo>
                  <a:pt x="887" y="21"/>
                  <a:pt x="887" y="21"/>
                  <a:pt x="886" y="21"/>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1" name="Freeform 8">
            <a:extLst>
              <a:ext uri="{FF2B5EF4-FFF2-40B4-BE49-F238E27FC236}">
                <a16:creationId xmlns:a16="http://schemas.microsoft.com/office/drawing/2014/main" id="{C49F668A-44DF-4F4C-8060-6CD38A55DF7C}"/>
              </a:ext>
            </a:extLst>
          </p:cNvPr>
          <p:cNvSpPr>
            <a:spLocks noEditPoints="1"/>
          </p:cNvSpPr>
          <p:nvPr/>
        </p:nvSpPr>
        <p:spPr bwMode="auto">
          <a:xfrm>
            <a:off x="4128032" y="1308652"/>
            <a:ext cx="3935937" cy="3935937"/>
          </a:xfrm>
          <a:custGeom>
            <a:avLst/>
            <a:gdLst>
              <a:gd name="T0" fmla="*/ 931 w 1861"/>
              <a:gd name="T1" fmla="*/ 1843 h 1860"/>
              <a:gd name="T2" fmla="*/ 1074 w 1861"/>
              <a:gd name="T3" fmla="*/ 1849 h 1860"/>
              <a:gd name="T4" fmla="*/ 867 w 1861"/>
              <a:gd name="T5" fmla="*/ 1850 h 1860"/>
              <a:gd name="T6" fmla="*/ 790 w 1861"/>
              <a:gd name="T7" fmla="*/ 1850 h 1860"/>
              <a:gd name="T8" fmla="*/ 629 w 1861"/>
              <a:gd name="T9" fmla="*/ 1792 h 1860"/>
              <a:gd name="T10" fmla="*/ 1148 w 1861"/>
              <a:gd name="T11" fmla="*/ 1826 h 1860"/>
              <a:gd name="T12" fmla="*/ 1176 w 1861"/>
              <a:gd name="T13" fmla="*/ 1812 h 1860"/>
              <a:gd name="T14" fmla="*/ 1356 w 1861"/>
              <a:gd name="T15" fmla="*/ 1757 h 1860"/>
              <a:gd name="T16" fmla="*/ 597 w 1861"/>
              <a:gd name="T17" fmla="*/ 1798 h 1860"/>
              <a:gd name="T18" fmla="*/ 571 w 1861"/>
              <a:gd name="T19" fmla="*/ 1788 h 1860"/>
              <a:gd name="T20" fmla="*/ 577 w 1861"/>
              <a:gd name="T21" fmla="*/ 1772 h 1860"/>
              <a:gd name="T22" fmla="*/ 1423 w 1861"/>
              <a:gd name="T23" fmla="*/ 1710 h 1860"/>
              <a:gd name="T24" fmla="*/ 1605 w 1861"/>
              <a:gd name="T25" fmla="*/ 1547 h 1860"/>
              <a:gd name="T26" fmla="*/ 350 w 1861"/>
              <a:gd name="T27" fmla="*/ 1657 h 1860"/>
              <a:gd name="T28" fmla="*/ 328 w 1861"/>
              <a:gd name="T29" fmla="*/ 1639 h 1860"/>
              <a:gd name="T30" fmla="*/ 340 w 1861"/>
              <a:gd name="T31" fmla="*/ 1638 h 1860"/>
              <a:gd name="T32" fmla="*/ 1636 w 1861"/>
              <a:gd name="T33" fmla="*/ 1537 h 1860"/>
              <a:gd name="T34" fmla="*/ 1759 w 1861"/>
              <a:gd name="T35" fmla="*/ 1314 h 1860"/>
              <a:gd name="T36" fmla="*/ 158 w 1861"/>
              <a:gd name="T37" fmla="*/ 1448 h 1860"/>
              <a:gd name="T38" fmla="*/ 170 w 1861"/>
              <a:gd name="T39" fmla="*/ 1450 h 1860"/>
              <a:gd name="T40" fmla="*/ 128 w 1861"/>
              <a:gd name="T41" fmla="*/ 1366 h 1860"/>
              <a:gd name="T42" fmla="*/ 14 w 1861"/>
              <a:gd name="T43" fmla="*/ 1086 h 1860"/>
              <a:gd name="T44" fmla="*/ 84 w 1861"/>
              <a:gd name="T45" fmla="*/ 1303 h 1860"/>
              <a:gd name="T46" fmla="*/ 1789 w 1861"/>
              <a:gd name="T47" fmla="*/ 1274 h 1860"/>
              <a:gd name="T48" fmla="*/ 1846 w 1861"/>
              <a:gd name="T49" fmla="*/ 1039 h 1860"/>
              <a:gd name="T50" fmla="*/ 18 w 1861"/>
              <a:gd name="T51" fmla="*/ 1065 h 1860"/>
              <a:gd name="T52" fmla="*/ 18 w 1861"/>
              <a:gd name="T53" fmla="*/ 1065 h 1860"/>
              <a:gd name="T54" fmla="*/ 19 w 1861"/>
              <a:gd name="T55" fmla="*/ 795 h 1860"/>
              <a:gd name="T56" fmla="*/ 15 w 1861"/>
              <a:gd name="T57" fmla="*/ 1037 h 1860"/>
              <a:gd name="T58" fmla="*/ 1848 w 1861"/>
              <a:gd name="T59" fmla="*/ 1027 h 1860"/>
              <a:gd name="T60" fmla="*/ 1838 w 1861"/>
              <a:gd name="T61" fmla="*/ 822 h 1860"/>
              <a:gd name="T62" fmla="*/ 1861 w 1861"/>
              <a:gd name="T63" fmla="*/ 930 h 1860"/>
              <a:gd name="T64" fmla="*/ 24 w 1861"/>
              <a:gd name="T65" fmla="*/ 767 h 1860"/>
              <a:gd name="T66" fmla="*/ 26 w 1861"/>
              <a:gd name="T67" fmla="*/ 756 h 1860"/>
              <a:gd name="T68" fmla="*/ 107 w 1861"/>
              <a:gd name="T69" fmla="*/ 537 h 1860"/>
              <a:gd name="T70" fmla="*/ 1824 w 1861"/>
              <a:gd name="T71" fmla="*/ 739 h 1860"/>
              <a:gd name="T72" fmla="*/ 1763 w 1861"/>
              <a:gd name="T73" fmla="*/ 553 h 1860"/>
              <a:gd name="T74" fmla="*/ 1834 w 1861"/>
              <a:gd name="T75" fmla="*/ 708 h 1860"/>
              <a:gd name="T76" fmla="*/ 104 w 1861"/>
              <a:gd name="T77" fmla="*/ 504 h 1860"/>
              <a:gd name="T78" fmla="*/ 121 w 1861"/>
              <a:gd name="T79" fmla="*/ 490 h 1860"/>
              <a:gd name="T80" fmla="*/ 161 w 1861"/>
              <a:gd name="T81" fmla="*/ 439 h 1860"/>
              <a:gd name="T82" fmla="*/ 1736 w 1861"/>
              <a:gd name="T83" fmla="*/ 482 h 1860"/>
              <a:gd name="T84" fmla="*/ 1569 w 1861"/>
              <a:gd name="T85" fmla="*/ 273 h 1860"/>
              <a:gd name="T86" fmla="*/ 1717 w 1861"/>
              <a:gd name="T87" fmla="*/ 459 h 1860"/>
              <a:gd name="T88" fmla="*/ 284 w 1861"/>
              <a:gd name="T89" fmla="*/ 286 h 1860"/>
              <a:gd name="T90" fmla="*/ 334 w 1861"/>
              <a:gd name="T91" fmla="*/ 216 h 1860"/>
              <a:gd name="T92" fmla="*/ 345 w 1861"/>
              <a:gd name="T93" fmla="*/ 229 h 1860"/>
              <a:gd name="T94" fmla="*/ 1562 w 1861"/>
              <a:gd name="T95" fmla="*/ 247 h 1860"/>
              <a:gd name="T96" fmla="*/ 1341 w 1861"/>
              <a:gd name="T97" fmla="*/ 105 h 1860"/>
              <a:gd name="T98" fmla="*/ 1544 w 1861"/>
              <a:gd name="T99" fmla="*/ 234 h 1860"/>
              <a:gd name="T100" fmla="*/ 512 w 1861"/>
              <a:gd name="T101" fmla="*/ 109 h 1860"/>
              <a:gd name="T102" fmla="*/ 526 w 1861"/>
              <a:gd name="T103" fmla="*/ 93 h 1860"/>
              <a:gd name="T104" fmla="*/ 550 w 1861"/>
              <a:gd name="T105" fmla="*/ 100 h 1860"/>
              <a:gd name="T106" fmla="*/ 1327 w 1861"/>
              <a:gd name="T107" fmla="*/ 89 h 1860"/>
              <a:gd name="T108" fmla="*/ 1079 w 1861"/>
              <a:gd name="T109" fmla="*/ 29 h 1860"/>
              <a:gd name="T110" fmla="*/ 1301 w 1861"/>
              <a:gd name="T111" fmla="*/ 77 h 1860"/>
              <a:gd name="T112" fmla="*/ 770 w 1861"/>
              <a:gd name="T113" fmla="*/ 14 h 1860"/>
              <a:gd name="T114" fmla="*/ 798 w 1861"/>
              <a:gd name="T115" fmla="*/ 10 h 1860"/>
              <a:gd name="T116" fmla="*/ 1024 w 1861"/>
              <a:gd name="T117" fmla="*/ 22 h 1860"/>
              <a:gd name="T118" fmla="*/ 1053 w 1861"/>
              <a:gd name="T119" fmla="*/ 25 h 1860"/>
              <a:gd name="T120" fmla="*/ 1061 w 1861"/>
              <a:gd name="T121" fmla="*/ 1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1860">
                <a:moveTo>
                  <a:pt x="931" y="1860"/>
                </a:moveTo>
                <a:cubicBezTo>
                  <a:pt x="922" y="1860"/>
                  <a:pt x="912" y="1860"/>
                  <a:pt x="903" y="1860"/>
                </a:cubicBezTo>
                <a:cubicBezTo>
                  <a:pt x="901" y="1860"/>
                  <a:pt x="899" y="1859"/>
                  <a:pt x="897" y="1857"/>
                </a:cubicBezTo>
                <a:cubicBezTo>
                  <a:pt x="896" y="1856"/>
                  <a:pt x="895" y="1854"/>
                  <a:pt x="895" y="1851"/>
                </a:cubicBezTo>
                <a:cubicBezTo>
                  <a:pt x="895" y="1847"/>
                  <a:pt x="899" y="1843"/>
                  <a:pt x="904" y="1843"/>
                </a:cubicBezTo>
                <a:cubicBezTo>
                  <a:pt x="904" y="1843"/>
                  <a:pt x="904" y="1843"/>
                  <a:pt x="904" y="1843"/>
                </a:cubicBezTo>
                <a:cubicBezTo>
                  <a:pt x="913" y="1843"/>
                  <a:pt x="922" y="1843"/>
                  <a:pt x="931" y="1843"/>
                </a:cubicBezTo>
                <a:cubicBezTo>
                  <a:pt x="958" y="1843"/>
                  <a:pt x="985" y="1842"/>
                  <a:pt x="1011" y="1840"/>
                </a:cubicBezTo>
                <a:cubicBezTo>
                  <a:pt x="1031" y="1838"/>
                  <a:pt x="1052" y="1836"/>
                  <a:pt x="1071" y="1833"/>
                </a:cubicBezTo>
                <a:cubicBezTo>
                  <a:pt x="1072" y="1833"/>
                  <a:pt x="1072" y="1833"/>
                  <a:pt x="1072" y="1833"/>
                </a:cubicBezTo>
                <a:cubicBezTo>
                  <a:pt x="1090" y="1830"/>
                  <a:pt x="1108" y="1826"/>
                  <a:pt x="1126" y="1822"/>
                </a:cubicBezTo>
                <a:cubicBezTo>
                  <a:pt x="1131" y="1821"/>
                  <a:pt x="1136" y="1824"/>
                  <a:pt x="1137" y="1829"/>
                </a:cubicBezTo>
                <a:cubicBezTo>
                  <a:pt x="1138" y="1833"/>
                  <a:pt x="1135" y="1838"/>
                  <a:pt x="1130" y="1839"/>
                </a:cubicBezTo>
                <a:cubicBezTo>
                  <a:pt x="1112" y="1843"/>
                  <a:pt x="1093" y="1846"/>
                  <a:pt x="1074" y="1849"/>
                </a:cubicBezTo>
                <a:cubicBezTo>
                  <a:pt x="1074" y="1849"/>
                  <a:pt x="1074" y="1849"/>
                  <a:pt x="1074" y="1849"/>
                </a:cubicBezTo>
                <a:cubicBezTo>
                  <a:pt x="1074" y="1849"/>
                  <a:pt x="1074" y="1849"/>
                  <a:pt x="1074" y="1849"/>
                </a:cubicBezTo>
                <a:cubicBezTo>
                  <a:pt x="1054" y="1853"/>
                  <a:pt x="1033" y="1855"/>
                  <a:pt x="1013" y="1857"/>
                </a:cubicBezTo>
                <a:cubicBezTo>
                  <a:pt x="986" y="1859"/>
                  <a:pt x="958" y="1860"/>
                  <a:pt x="931" y="1860"/>
                </a:cubicBezTo>
                <a:close/>
                <a:moveTo>
                  <a:pt x="875" y="1859"/>
                </a:moveTo>
                <a:cubicBezTo>
                  <a:pt x="875" y="1859"/>
                  <a:pt x="875" y="1859"/>
                  <a:pt x="875" y="1859"/>
                </a:cubicBezTo>
                <a:cubicBezTo>
                  <a:pt x="870" y="1858"/>
                  <a:pt x="867" y="1854"/>
                  <a:pt x="867" y="1850"/>
                </a:cubicBezTo>
                <a:cubicBezTo>
                  <a:pt x="867" y="1845"/>
                  <a:pt x="871" y="1841"/>
                  <a:pt x="876" y="1842"/>
                </a:cubicBezTo>
                <a:cubicBezTo>
                  <a:pt x="878" y="1842"/>
                  <a:pt x="880" y="1843"/>
                  <a:pt x="882" y="1845"/>
                </a:cubicBezTo>
                <a:cubicBezTo>
                  <a:pt x="883" y="1846"/>
                  <a:pt x="884" y="1849"/>
                  <a:pt x="884" y="1851"/>
                </a:cubicBezTo>
                <a:cubicBezTo>
                  <a:pt x="884" y="1855"/>
                  <a:pt x="880" y="1859"/>
                  <a:pt x="875" y="1859"/>
                </a:cubicBezTo>
                <a:close/>
                <a:moveTo>
                  <a:pt x="847" y="1857"/>
                </a:moveTo>
                <a:cubicBezTo>
                  <a:pt x="847" y="1857"/>
                  <a:pt x="847" y="1857"/>
                  <a:pt x="846" y="1857"/>
                </a:cubicBezTo>
                <a:cubicBezTo>
                  <a:pt x="828" y="1855"/>
                  <a:pt x="809" y="1852"/>
                  <a:pt x="790" y="1850"/>
                </a:cubicBezTo>
                <a:cubicBezTo>
                  <a:pt x="745" y="1843"/>
                  <a:pt x="700" y="1832"/>
                  <a:pt x="657" y="1819"/>
                </a:cubicBezTo>
                <a:cubicBezTo>
                  <a:pt x="646" y="1816"/>
                  <a:pt x="635" y="1812"/>
                  <a:pt x="624" y="1808"/>
                </a:cubicBezTo>
                <a:cubicBezTo>
                  <a:pt x="623" y="1808"/>
                  <a:pt x="623" y="1808"/>
                  <a:pt x="623" y="1808"/>
                </a:cubicBezTo>
                <a:cubicBezTo>
                  <a:pt x="623" y="1808"/>
                  <a:pt x="623" y="1808"/>
                  <a:pt x="623" y="1808"/>
                </a:cubicBezTo>
                <a:cubicBezTo>
                  <a:pt x="621" y="1807"/>
                  <a:pt x="620" y="1806"/>
                  <a:pt x="619" y="1804"/>
                </a:cubicBezTo>
                <a:cubicBezTo>
                  <a:pt x="618" y="1802"/>
                  <a:pt x="618" y="1800"/>
                  <a:pt x="619" y="1797"/>
                </a:cubicBezTo>
                <a:cubicBezTo>
                  <a:pt x="620" y="1793"/>
                  <a:pt x="625" y="1791"/>
                  <a:pt x="629" y="1792"/>
                </a:cubicBezTo>
                <a:cubicBezTo>
                  <a:pt x="640" y="1796"/>
                  <a:pt x="651" y="1800"/>
                  <a:pt x="662" y="1803"/>
                </a:cubicBezTo>
                <a:cubicBezTo>
                  <a:pt x="704" y="1816"/>
                  <a:pt x="748" y="1826"/>
                  <a:pt x="792" y="1833"/>
                </a:cubicBezTo>
                <a:cubicBezTo>
                  <a:pt x="811" y="1836"/>
                  <a:pt x="829" y="1838"/>
                  <a:pt x="848" y="1840"/>
                </a:cubicBezTo>
                <a:cubicBezTo>
                  <a:pt x="853" y="1840"/>
                  <a:pt x="856" y="1844"/>
                  <a:pt x="856" y="1849"/>
                </a:cubicBezTo>
                <a:cubicBezTo>
                  <a:pt x="855" y="1853"/>
                  <a:pt x="852" y="1857"/>
                  <a:pt x="847" y="1857"/>
                </a:cubicBezTo>
                <a:close/>
                <a:moveTo>
                  <a:pt x="1156" y="1832"/>
                </a:moveTo>
                <a:cubicBezTo>
                  <a:pt x="1152" y="1832"/>
                  <a:pt x="1149" y="1830"/>
                  <a:pt x="1148" y="1826"/>
                </a:cubicBezTo>
                <a:cubicBezTo>
                  <a:pt x="1146" y="1822"/>
                  <a:pt x="1149" y="1817"/>
                  <a:pt x="1154" y="1816"/>
                </a:cubicBezTo>
                <a:cubicBezTo>
                  <a:pt x="1158" y="1815"/>
                  <a:pt x="1163" y="1817"/>
                  <a:pt x="1164" y="1822"/>
                </a:cubicBezTo>
                <a:cubicBezTo>
                  <a:pt x="1165" y="1826"/>
                  <a:pt x="1162" y="1831"/>
                  <a:pt x="1158" y="1832"/>
                </a:cubicBezTo>
                <a:cubicBezTo>
                  <a:pt x="1157" y="1832"/>
                  <a:pt x="1157" y="1832"/>
                  <a:pt x="1156" y="1832"/>
                </a:cubicBezTo>
                <a:close/>
                <a:moveTo>
                  <a:pt x="1183" y="1825"/>
                </a:moveTo>
                <a:cubicBezTo>
                  <a:pt x="1179" y="1825"/>
                  <a:pt x="1176" y="1823"/>
                  <a:pt x="1175" y="1819"/>
                </a:cubicBezTo>
                <a:cubicBezTo>
                  <a:pt x="1174" y="1817"/>
                  <a:pt x="1175" y="1814"/>
                  <a:pt x="1176" y="1812"/>
                </a:cubicBezTo>
                <a:cubicBezTo>
                  <a:pt x="1177" y="1811"/>
                  <a:pt x="1179" y="1809"/>
                  <a:pt x="1181" y="1808"/>
                </a:cubicBezTo>
                <a:cubicBezTo>
                  <a:pt x="1235" y="1793"/>
                  <a:pt x="1287" y="1773"/>
                  <a:pt x="1337" y="1748"/>
                </a:cubicBezTo>
                <a:cubicBezTo>
                  <a:pt x="1341" y="1746"/>
                  <a:pt x="1345" y="1744"/>
                  <a:pt x="1348" y="1742"/>
                </a:cubicBezTo>
                <a:cubicBezTo>
                  <a:pt x="1361" y="1735"/>
                  <a:pt x="1374" y="1728"/>
                  <a:pt x="1387" y="1721"/>
                </a:cubicBezTo>
                <a:cubicBezTo>
                  <a:pt x="1391" y="1719"/>
                  <a:pt x="1396" y="1720"/>
                  <a:pt x="1398" y="1724"/>
                </a:cubicBezTo>
                <a:cubicBezTo>
                  <a:pt x="1401" y="1728"/>
                  <a:pt x="1399" y="1734"/>
                  <a:pt x="1395" y="1736"/>
                </a:cubicBezTo>
                <a:cubicBezTo>
                  <a:pt x="1383" y="1743"/>
                  <a:pt x="1369" y="1750"/>
                  <a:pt x="1356" y="1757"/>
                </a:cubicBezTo>
                <a:cubicBezTo>
                  <a:pt x="1352" y="1759"/>
                  <a:pt x="1349" y="1761"/>
                  <a:pt x="1345" y="1763"/>
                </a:cubicBezTo>
                <a:cubicBezTo>
                  <a:pt x="1345" y="1763"/>
                  <a:pt x="1345" y="1763"/>
                  <a:pt x="1345" y="1763"/>
                </a:cubicBezTo>
                <a:cubicBezTo>
                  <a:pt x="1345" y="1763"/>
                  <a:pt x="1345" y="1763"/>
                  <a:pt x="1344" y="1763"/>
                </a:cubicBezTo>
                <a:cubicBezTo>
                  <a:pt x="1294" y="1788"/>
                  <a:pt x="1240" y="1809"/>
                  <a:pt x="1185" y="1825"/>
                </a:cubicBezTo>
                <a:cubicBezTo>
                  <a:pt x="1185" y="1825"/>
                  <a:pt x="1184" y="1825"/>
                  <a:pt x="1183" y="1825"/>
                </a:cubicBezTo>
                <a:close/>
                <a:moveTo>
                  <a:pt x="600" y="1799"/>
                </a:moveTo>
                <a:cubicBezTo>
                  <a:pt x="599" y="1799"/>
                  <a:pt x="598" y="1799"/>
                  <a:pt x="597" y="1798"/>
                </a:cubicBezTo>
                <a:cubicBezTo>
                  <a:pt x="595" y="1798"/>
                  <a:pt x="593" y="1796"/>
                  <a:pt x="592" y="1794"/>
                </a:cubicBezTo>
                <a:cubicBezTo>
                  <a:pt x="591" y="1792"/>
                  <a:pt x="591" y="1790"/>
                  <a:pt x="592" y="1787"/>
                </a:cubicBezTo>
                <a:cubicBezTo>
                  <a:pt x="594" y="1783"/>
                  <a:pt x="599" y="1781"/>
                  <a:pt x="603" y="1783"/>
                </a:cubicBezTo>
                <a:cubicBezTo>
                  <a:pt x="607" y="1784"/>
                  <a:pt x="610" y="1789"/>
                  <a:pt x="608" y="1793"/>
                </a:cubicBezTo>
                <a:cubicBezTo>
                  <a:pt x="607" y="1797"/>
                  <a:pt x="604" y="1799"/>
                  <a:pt x="600" y="1799"/>
                </a:cubicBezTo>
                <a:close/>
                <a:moveTo>
                  <a:pt x="574" y="1788"/>
                </a:moveTo>
                <a:cubicBezTo>
                  <a:pt x="573" y="1788"/>
                  <a:pt x="572" y="1788"/>
                  <a:pt x="571" y="1788"/>
                </a:cubicBezTo>
                <a:cubicBezTo>
                  <a:pt x="553" y="1780"/>
                  <a:pt x="536" y="1772"/>
                  <a:pt x="519" y="1764"/>
                </a:cubicBezTo>
                <a:cubicBezTo>
                  <a:pt x="467" y="1739"/>
                  <a:pt x="418" y="1709"/>
                  <a:pt x="373" y="1675"/>
                </a:cubicBezTo>
                <a:cubicBezTo>
                  <a:pt x="373" y="1675"/>
                  <a:pt x="373" y="1675"/>
                  <a:pt x="373" y="1675"/>
                </a:cubicBezTo>
                <a:cubicBezTo>
                  <a:pt x="369" y="1672"/>
                  <a:pt x="368" y="1666"/>
                  <a:pt x="371" y="1663"/>
                </a:cubicBezTo>
                <a:cubicBezTo>
                  <a:pt x="374" y="1659"/>
                  <a:pt x="379" y="1658"/>
                  <a:pt x="383" y="1661"/>
                </a:cubicBezTo>
                <a:cubicBezTo>
                  <a:pt x="428" y="1694"/>
                  <a:pt x="476" y="1724"/>
                  <a:pt x="526" y="1749"/>
                </a:cubicBezTo>
                <a:cubicBezTo>
                  <a:pt x="543" y="1757"/>
                  <a:pt x="560" y="1765"/>
                  <a:pt x="577" y="1772"/>
                </a:cubicBezTo>
                <a:cubicBezTo>
                  <a:pt x="581" y="1774"/>
                  <a:pt x="583" y="1779"/>
                  <a:pt x="582" y="1783"/>
                </a:cubicBezTo>
                <a:cubicBezTo>
                  <a:pt x="580" y="1786"/>
                  <a:pt x="577" y="1788"/>
                  <a:pt x="574" y="1788"/>
                </a:cubicBezTo>
                <a:close/>
                <a:moveTo>
                  <a:pt x="1415" y="1723"/>
                </a:moveTo>
                <a:cubicBezTo>
                  <a:pt x="1412" y="1723"/>
                  <a:pt x="1410" y="1721"/>
                  <a:pt x="1408" y="1719"/>
                </a:cubicBezTo>
                <a:cubicBezTo>
                  <a:pt x="1407" y="1717"/>
                  <a:pt x="1407" y="1714"/>
                  <a:pt x="1407" y="1712"/>
                </a:cubicBezTo>
                <a:cubicBezTo>
                  <a:pt x="1408" y="1710"/>
                  <a:pt x="1409" y="1708"/>
                  <a:pt x="1411" y="1707"/>
                </a:cubicBezTo>
                <a:cubicBezTo>
                  <a:pt x="1415" y="1704"/>
                  <a:pt x="1420" y="1706"/>
                  <a:pt x="1423" y="1710"/>
                </a:cubicBezTo>
                <a:cubicBezTo>
                  <a:pt x="1425" y="1714"/>
                  <a:pt x="1424" y="1719"/>
                  <a:pt x="1420" y="1721"/>
                </a:cubicBezTo>
                <a:cubicBezTo>
                  <a:pt x="1418" y="1722"/>
                  <a:pt x="1417" y="1723"/>
                  <a:pt x="1415" y="1723"/>
                </a:cubicBezTo>
                <a:close/>
                <a:moveTo>
                  <a:pt x="1439" y="1707"/>
                </a:moveTo>
                <a:cubicBezTo>
                  <a:pt x="1436" y="1707"/>
                  <a:pt x="1434" y="1706"/>
                  <a:pt x="1432" y="1704"/>
                </a:cubicBezTo>
                <a:cubicBezTo>
                  <a:pt x="1429" y="1700"/>
                  <a:pt x="1431" y="1694"/>
                  <a:pt x="1434" y="1692"/>
                </a:cubicBezTo>
                <a:cubicBezTo>
                  <a:pt x="1481" y="1661"/>
                  <a:pt x="1525" y="1626"/>
                  <a:pt x="1566" y="1587"/>
                </a:cubicBezTo>
                <a:cubicBezTo>
                  <a:pt x="1579" y="1574"/>
                  <a:pt x="1592" y="1560"/>
                  <a:pt x="1605" y="1547"/>
                </a:cubicBezTo>
                <a:cubicBezTo>
                  <a:pt x="1608" y="1543"/>
                  <a:pt x="1613" y="1543"/>
                  <a:pt x="1617" y="1546"/>
                </a:cubicBezTo>
                <a:cubicBezTo>
                  <a:pt x="1620" y="1549"/>
                  <a:pt x="1620" y="1555"/>
                  <a:pt x="1617" y="1558"/>
                </a:cubicBezTo>
                <a:cubicBezTo>
                  <a:pt x="1604" y="1572"/>
                  <a:pt x="1591" y="1586"/>
                  <a:pt x="1577" y="1599"/>
                </a:cubicBezTo>
                <a:cubicBezTo>
                  <a:pt x="1536" y="1639"/>
                  <a:pt x="1491" y="1675"/>
                  <a:pt x="1444" y="1706"/>
                </a:cubicBezTo>
                <a:cubicBezTo>
                  <a:pt x="1442" y="1707"/>
                  <a:pt x="1441" y="1707"/>
                  <a:pt x="1439" y="1707"/>
                </a:cubicBezTo>
                <a:close/>
                <a:moveTo>
                  <a:pt x="356" y="1659"/>
                </a:moveTo>
                <a:cubicBezTo>
                  <a:pt x="354" y="1659"/>
                  <a:pt x="352" y="1658"/>
                  <a:pt x="350" y="1657"/>
                </a:cubicBezTo>
                <a:cubicBezTo>
                  <a:pt x="348" y="1656"/>
                  <a:pt x="347" y="1654"/>
                  <a:pt x="347" y="1651"/>
                </a:cubicBezTo>
                <a:cubicBezTo>
                  <a:pt x="347" y="1649"/>
                  <a:pt x="347" y="1647"/>
                  <a:pt x="349" y="1645"/>
                </a:cubicBezTo>
                <a:cubicBezTo>
                  <a:pt x="352" y="1642"/>
                  <a:pt x="357" y="1641"/>
                  <a:pt x="361" y="1644"/>
                </a:cubicBezTo>
                <a:cubicBezTo>
                  <a:pt x="364" y="1647"/>
                  <a:pt x="365" y="1652"/>
                  <a:pt x="362" y="1656"/>
                </a:cubicBezTo>
                <a:cubicBezTo>
                  <a:pt x="361" y="1658"/>
                  <a:pt x="358" y="1659"/>
                  <a:pt x="356" y="1659"/>
                </a:cubicBezTo>
                <a:close/>
                <a:moveTo>
                  <a:pt x="334" y="1641"/>
                </a:moveTo>
                <a:cubicBezTo>
                  <a:pt x="332" y="1641"/>
                  <a:pt x="330" y="1640"/>
                  <a:pt x="328" y="1639"/>
                </a:cubicBezTo>
                <a:cubicBezTo>
                  <a:pt x="314" y="1627"/>
                  <a:pt x="300" y="1614"/>
                  <a:pt x="286" y="1601"/>
                </a:cubicBezTo>
                <a:cubicBezTo>
                  <a:pt x="245" y="1561"/>
                  <a:pt x="207" y="1518"/>
                  <a:pt x="174" y="1471"/>
                </a:cubicBezTo>
                <a:cubicBezTo>
                  <a:pt x="171" y="1467"/>
                  <a:pt x="172" y="1462"/>
                  <a:pt x="176" y="1459"/>
                </a:cubicBezTo>
                <a:cubicBezTo>
                  <a:pt x="180" y="1457"/>
                  <a:pt x="185" y="1458"/>
                  <a:pt x="188" y="1461"/>
                </a:cubicBezTo>
                <a:cubicBezTo>
                  <a:pt x="220" y="1507"/>
                  <a:pt x="257" y="1550"/>
                  <a:pt x="298" y="1588"/>
                </a:cubicBezTo>
                <a:cubicBezTo>
                  <a:pt x="311" y="1601"/>
                  <a:pt x="325" y="1614"/>
                  <a:pt x="339" y="1626"/>
                </a:cubicBezTo>
                <a:cubicBezTo>
                  <a:pt x="343" y="1629"/>
                  <a:pt x="343" y="1634"/>
                  <a:pt x="340" y="1638"/>
                </a:cubicBezTo>
                <a:cubicBezTo>
                  <a:pt x="339" y="1640"/>
                  <a:pt x="336" y="1641"/>
                  <a:pt x="334" y="1641"/>
                </a:cubicBezTo>
                <a:close/>
                <a:moveTo>
                  <a:pt x="1630" y="1540"/>
                </a:moveTo>
                <a:cubicBezTo>
                  <a:pt x="1628" y="1540"/>
                  <a:pt x="1626" y="1539"/>
                  <a:pt x="1624" y="1538"/>
                </a:cubicBezTo>
                <a:cubicBezTo>
                  <a:pt x="1621" y="1535"/>
                  <a:pt x="1620" y="1529"/>
                  <a:pt x="1623" y="1526"/>
                </a:cubicBezTo>
                <a:cubicBezTo>
                  <a:pt x="1626" y="1522"/>
                  <a:pt x="1632" y="1522"/>
                  <a:pt x="1635" y="1525"/>
                </a:cubicBezTo>
                <a:cubicBezTo>
                  <a:pt x="1637" y="1526"/>
                  <a:pt x="1638" y="1528"/>
                  <a:pt x="1638" y="1531"/>
                </a:cubicBezTo>
                <a:cubicBezTo>
                  <a:pt x="1638" y="1533"/>
                  <a:pt x="1638" y="1535"/>
                  <a:pt x="1636" y="1537"/>
                </a:cubicBezTo>
                <a:cubicBezTo>
                  <a:pt x="1634" y="1539"/>
                  <a:pt x="1632" y="1540"/>
                  <a:pt x="1630" y="1540"/>
                </a:cubicBezTo>
                <a:close/>
                <a:moveTo>
                  <a:pt x="1648" y="1518"/>
                </a:moveTo>
                <a:cubicBezTo>
                  <a:pt x="1646" y="1518"/>
                  <a:pt x="1644" y="1517"/>
                  <a:pt x="1642" y="1516"/>
                </a:cubicBezTo>
                <a:cubicBezTo>
                  <a:pt x="1641" y="1515"/>
                  <a:pt x="1640" y="1513"/>
                  <a:pt x="1639" y="1510"/>
                </a:cubicBezTo>
                <a:cubicBezTo>
                  <a:pt x="1639" y="1508"/>
                  <a:pt x="1640" y="1506"/>
                  <a:pt x="1641" y="1504"/>
                </a:cubicBezTo>
                <a:cubicBezTo>
                  <a:pt x="1676" y="1461"/>
                  <a:pt x="1707" y="1414"/>
                  <a:pt x="1734" y="1364"/>
                </a:cubicBezTo>
                <a:cubicBezTo>
                  <a:pt x="1743" y="1348"/>
                  <a:pt x="1751" y="1331"/>
                  <a:pt x="1759" y="1314"/>
                </a:cubicBezTo>
                <a:cubicBezTo>
                  <a:pt x="1761" y="1310"/>
                  <a:pt x="1766" y="1308"/>
                  <a:pt x="1770" y="1310"/>
                </a:cubicBezTo>
                <a:cubicBezTo>
                  <a:pt x="1775" y="1312"/>
                  <a:pt x="1776" y="1317"/>
                  <a:pt x="1775" y="1321"/>
                </a:cubicBezTo>
                <a:cubicBezTo>
                  <a:pt x="1767" y="1338"/>
                  <a:pt x="1758" y="1356"/>
                  <a:pt x="1749" y="1372"/>
                </a:cubicBezTo>
                <a:cubicBezTo>
                  <a:pt x="1722" y="1423"/>
                  <a:pt x="1690" y="1471"/>
                  <a:pt x="1654" y="1515"/>
                </a:cubicBezTo>
                <a:cubicBezTo>
                  <a:pt x="1653" y="1517"/>
                  <a:pt x="1650" y="1518"/>
                  <a:pt x="1648" y="1518"/>
                </a:cubicBezTo>
                <a:close/>
                <a:moveTo>
                  <a:pt x="165" y="1452"/>
                </a:moveTo>
                <a:cubicBezTo>
                  <a:pt x="162" y="1452"/>
                  <a:pt x="159" y="1450"/>
                  <a:pt x="158" y="1448"/>
                </a:cubicBezTo>
                <a:cubicBezTo>
                  <a:pt x="158" y="1448"/>
                  <a:pt x="158" y="1448"/>
                  <a:pt x="158" y="1448"/>
                </a:cubicBezTo>
                <a:cubicBezTo>
                  <a:pt x="158" y="1448"/>
                  <a:pt x="158" y="1448"/>
                  <a:pt x="158" y="1448"/>
                </a:cubicBezTo>
                <a:cubicBezTo>
                  <a:pt x="157" y="1446"/>
                  <a:pt x="156" y="1444"/>
                  <a:pt x="157" y="1441"/>
                </a:cubicBezTo>
                <a:cubicBezTo>
                  <a:pt x="157" y="1439"/>
                  <a:pt x="158" y="1437"/>
                  <a:pt x="160" y="1436"/>
                </a:cubicBezTo>
                <a:cubicBezTo>
                  <a:pt x="164" y="1434"/>
                  <a:pt x="169" y="1435"/>
                  <a:pt x="172" y="1438"/>
                </a:cubicBezTo>
                <a:cubicBezTo>
                  <a:pt x="172" y="1438"/>
                  <a:pt x="172" y="1438"/>
                  <a:pt x="172" y="1438"/>
                </a:cubicBezTo>
                <a:cubicBezTo>
                  <a:pt x="175" y="1442"/>
                  <a:pt x="173" y="1448"/>
                  <a:pt x="170" y="1450"/>
                </a:cubicBezTo>
                <a:cubicBezTo>
                  <a:pt x="168" y="1451"/>
                  <a:pt x="167" y="1452"/>
                  <a:pt x="165" y="1452"/>
                </a:cubicBezTo>
                <a:close/>
                <a:moveTo>
                  <a:pt x="150" y="1428"/>
                </a:moveTo>
                <a:cubicBezTo>
                  <a:pt x="147" y="1428"/>
                  <a:pt x="144" y="1426"/>
                  <a:pt x="142" y="1424"/>
                </a:cubicBezTo>
                <a:cubicBezTo>
                  <a:pt x="132" y="1408"/>
                  <a:pt x="122" y="1391"/>
                  <a:pt x="114" y="1375"/>
                </a:cubicBezTo>
                <a:cubicBezTo>
                  <a:pt x="112" y="1373"/>
                  <a:pt x="112" y="1370"/>
                  <a:pt x="113" y="1368"/>
                </a:cubicBezTo>
                <a:cubicBezTo>
                  <a:pt x="113" y="1366"/>
                  <a:pt x="115" y="1364"/>
                  <a:pt x="117" y="1363"/>
                </a:cubicBezTo>
                <a:cubicBezTo>
                  <a:pt x="121" y="1361"/>
                  <a:pt x="126" y="1362"/>
                  <a:pt x="128" y="1366"/>
                </a:cubicBezTo>
                <a:cubicBezTo>
                  <a:pt x="137" y="1383"/>
                  <a:pt x="147" y="1399"/>
                  <a:pt x="157" y="1415"/>
                </a:cubicBezTo>
                <a:cubicBezTo>
                  <a:pt x="159" y="1419"/>
                  <a:pt x="158" y="1424"/>
                  <a:pt x="154" y="1427"/>
                </a:cubicBezTo>
                <a:cubicBezTo>
                  <a:pt x="153" y="1427"/>
                  <a:pt x="151" y="1428"/>
                  <a:pt x="150" y="1428"/>
                </a:cubicBezTo>
                <a:close/>
                <a:moveTo>
                  <a:pt x="84" y="1303"/>
                </a:moveTo>
                <a:cubicBezTo>
                  <a:pt x="81" y="1303"/>
                  <a:pt x="78" y="1301"/>
                  <a:pt x="76" y="1298"/>
                </a:cubicBezTo>
                <a:cubicBezTo>
                  <a:pt x="70" y="1283"/>
                  <a:pt x="64" y="1267"/>
                  <a:pt x="58" y="1251"/>
                </a:cubicBezTo>
                <a:cubicBezTo>
                  <a:pt x="38" y="1198"/>
                  <a:pt x="23" y="1142"/>
                  <a:pt x="14" y="1086"/>
                </a:cubicBezTo>
                <a:cubicBezTo>
                  <a:pt x="13" y="1084"/>
                  <a:pt x="14" y="1082"/>
                  <a:pt x="15" y="1080"/>
                </a:cubicBezTo>
                <a:cubicBezTo>
                  <a:pt x="16" y="1078"/>
                  <a:pt x="18" y="1077"/>
                  <a:pt x="21" y="1076"/>
                </a:cubicBezTo>
                <a:cubicBezTo>
                  <a:pt x="25" y="1076"/>
                  <a:pt x="30" y="1079"/>
                  <a:pt x="30" y="1083"/>
                </a:cubicBezTo>
                <a:cubicBezTo>
                  <a:pt x="40" y="1138"/>
                  <a:pt x="54" y="1193"/>
                  <a:pt x="74" y="1246"/>
                </a:cubicBezTo>
                <a:cubicBezTo>
                  <a:pt x="79" y="1261"/>
                  <a:pt x="86" y="1276"/>
                  <a:pt x="92" y="1292"/>
                </a:cubicBezTo>
                <a:cubicBezTo>
                  <a:pt x="94" y="1296"/>
                  <a:pt x="92" y="1301"/>
                  <a:pt x="88" y="1303"/>
                </a:cubicBezTo>
                <a:cubicBezTo>
                  <a:pt x="87" y="1303"/>
                  <a:pt x="85" y="1303"/>
                  <a:pt x="84" y="1303"/>
                </a:cubicBezTo>
                <a:close/>
                <a:moveTo>
                  <a:pt x="1778" y="1300"/>
                </a:moveTo>
                <a:cubicBezTo>
                  <a:pt x="1777" y="1300"/>
                  <a:pt x="1776" y="1300"/>
                  <a:pt x="1775" y="1300"/>
                </a:cubicBezTo>
                <a:cubicBezTo>
                  <a:pt x="1771" y="1298"/>
                  <a:pt x="1769" y="1293"/>
                  <a:pt x="1771" y="1289"/>
                </a:cubicBezTo>
                <a:cubicBezTo>
                  <a:pt x="1772" y="1284"/>
                  <a:pt x="1777" y="1282"/>
                  <a:pt x="1782" y="1284"/>
                </a:cubicBezTo>
                <a:cubicBezTo>
                  <a:pt x="1786" y="1286"/>
                  <a:pt x="1788" y="1291"/>
                  <a:pt x="1786" y="1295"/>
                </a:cubicBezTo>
                <a:cubicBezTo>
                  <a:pt x="1785" y="1298"/>
                  <a:pt x="1782" y="1300"/>
                  <a:pt x="1778" y="1300"/>
                </a:cubicBezTo>
                <a:close/>
                <a:moveTo>
                  <a:pt x="1789" y="1274"/>
                </a:moveTo>
                <a:cubicBezTo>
                  <a:pt x="1788" y="1274"/>
                  <a:pt x="1787" y="1274"/>
                  <a:pt x="1786" y="1274"/>
                </a:cubicBezTo>
                <a:cubicBezTo>
                  <a:pt x="1784" y="1273"/>
                  <a:pt x="1782" y="1271"/>
                  <a:pt x="1781" y="1269"/>
                </a:cubicBezTo>
                <a:cubicBezTo>
                  <a:pt x="1780" y="1267"/>
                  <a:pt x="1780" y="1265"/>
                  <a:pt x="1781" y="1263"/>
                </a:cubicBezTo>
                <a:cubicBezTo>
                  <a:pt x="1787" y="1248"/>
                  <a:pt x="1792" y="1234"/>
                  <a:pt x="1797" y="1219"/>
                </a:cubicBezTo>
                <a:cubicBezTo>
                  <a:pt x="1810" y="1181"/>
                  <a:pt x="1820" y="1141"/>
                  <a:pt x="1828" y="1101"/>
                </a:cubicBezTo>
                <a:cubicBezTo>
                  <a:pt x="1831" y="1083"/>
                  <a:pt x="1834" y="1065"/>
                  <a:pt x="1836" y="1046"/>
                </a:cubicBezTo>
                <a:cubicBezTo>
                  <a:pt x="1837" y="1041"/>
                  <a:pt x="1841" y="1038"/>
                  <a:pt x="1846" y="1039"/>
                </a:cubicBezTo>
                <a:cubicBezTo>
                  <a:pt x="1851" y="1039"/>
                  <a:pt x="1854" y="1044"/>
                  <a:pt x="1853" y="1048"/>
                </a:cubicBezTo>
                <a:cubicBezTo>
                  <a:pt x="1851" y="1067"/>
                  <a:pt x="1848" y="1086"/>
                  <a:pt x="1844" y="1105"/>
                </a:cubicBezTo>
                <a:cubicBezTo>
                  <a:pt x="1837" y="1145"/>
                  <a:pt x="1826" y="1185"/>
                  <a:pt x="1813" y="1224"/>
                </a:cubicBezTo>
                <a:cubicBezTo>
                  <a:pt x="1808" y="1239"/>
                  <a:pt x="1803" y="1254"/>
                  <a:pt x="1797" y="1269"/>
                </a:cubicBezTo>
                <a:cubicBezTo>
                  <a:pt x="1797" y="1269"/>
                  <a:pt x="1797" y="1269"/>
                  <a:pt x="1797" y="1269"/>
                </a:cubicBezTo>
                <a:cubicBezTo>
                  <a:pt x="1796" y="1272"/>
                  <a:pt x="1793" y="1274"/>
                  <a:pt x="1789" y="1274"/>
                </a:cubicBezTo>
                <a:close/>
                <a:moveTo>
                  <a:pt x="18" y="1065"/>
                </a:moveTo>
                <a:cubicBezTo>
                  <a:pt x="13" y="1065"/>
                  <a:pt x="10" y="1062"/>
                  <a:pt x="9" y="1058"/>
                </a:cubicBezTo>
                <a:cubicBezTo>
                  <a:pt x="9" y="1056"/>
                  <a:pt x="10" y="1053"/>
                  <a:pt x="11" y="1052"/>
                </a:cubicBezTo>
                <a:cubicBezTo>
                  <a:pt x="12" y="1050"/>
                  <a:pt x="14" y="1049"/>
                  <a:pt x="16" y="1048"/>
                </a:cubicBezTo>
                <a:cubicBezTo>
                  <a:pt x="21" y="1048"/>
                  <a:pt x="25" y="1051"/>
                  <a:pt x="26" y="1056"/>
                </a:cubicBezTo>
                <a:cubicBezTo>
                  <a:pt x="26" y="1058"/>
                  <a:pt x="26" y="1060"/>
                  <a:pt x="24" y="1062"/>
                </a:cubicBezTo>
                <a:cubicBezTo>
                  <a:pt x="23" y="1064"/>
                  <a:pt x="21" y="1065"/>
                  <a:pt x="19" y="1065"/>
                </a:cubicBezTo>
                <a:cubicBezTo>
                  <a:pt x="18" y="1065"/>
                  <a:pt x="18" y="1065"/>
                  <a:pt x="18" y="1065"/>
                </a:cubicBezTo>
                <a:close/>
                <a:moveTo>
                  <a:pt x="14" y="1037"/>
                </a:moveTo>
                <a:cubicBezTo>
                  <a:pt x="10" y="1037"/>
                  <a:pt x="6" y="1034"/>
                  <a:pt x="6" y="1030"/>
                </a:cubicBezTo>
                <a:cubicBezTo>
                  <a:pt x="4" y="1011"/>
                  <a:pt x="2" y="992"/>
                  <a:pt x="1" y="973"/>
                </a:cubicBezTo>
                <a:cubicBezTo>
                  <a:pt x="1" y="965"/>
                  <a:pt x="1" y="956"/>
                  <a:pt x="1" y="949"/>
                </a:cubicBezTo>
                <a:cubicBezTo>
                  <a:pt x="1" y="943"/>
                  <a:pt x="0" y="937"/>
                  <a:pt x="0" y="931"/>
                </a:cubicBezTo>
                <a:cubicBezTo>
                  <a:pt x="0" y="888"/>
                  <a:pt x="4" y="845"/>
                  <a:pt x="9" y="802"/>
                </a:cubicBezTo>
                <a:cubicBezTo>
                  <a:pt x="10" y="797"/>
                  <a:pt x="15" y="794"/>
                  <a:pt x="19" y="795"/>
                </a:cubicBezTo>
                <a:cubicBezTo>
                  <a:pt x="21" y="795"/>
                  <a:pt x="23" y="796"/>
                  <a:pt x="25" y="798"/>
                </a:cubicBezTo>
                <a:cubicBezTo>
                  <a:pt x="26" y="800"/>
                  <a:pt x="27" y="802"/>
                  <a:pt x="26" y="804"/>
                </a:cubicBezTo>
                <a:cubicBezTo>
                  <a:pt x="20" y="846"/>
                  <a:pt x="17" y="889"/>
                  <a:pt x="17" y="931"/>
                </a:cubicBezTo>
                <a:cubicBezTo>
                  <a:pt x="17" y="937"/>
                  <a:pt x="17" y="943"/>
                  <a:pt x="18" y="948"/>
                </a:cubicBezTo>
                <a:cubicBezTo>
                  <a:pt x="18" y="956"/>
                  <a:pt x="18" y="964"/>
                  <a:pt x="18" y="972"/>
                </a:cubicBezTo>
                <a:cubicBezTo>
                  <a:pt x="19" y="990"/>
                  <a:pt x="21" y="1009"/>
                  <a:pt x="23" y="1028"/>
                </a:cubicBezTo>
                <a:cubicBezTo>
                  <a:pt x="23" y="1032"/>
                  <a:pt x="20" y="1037"/>
                  <a:pt x="15" y="1037"/>
                </a:cubicBezTo>
                <a:cubicBezTo>
                  <a:pt x="15" y="1037"/>
                  <a:pt x="14" y="1037"/>
                  <a:pt x="14" y="1037"/>
                </a:cubicBezTo>
                <a:close/>
                <a:moveTo>
                  <a:pt x="1848" y="1027"/>
                </a:moveTo>
                <a:cubicBezTo>
                  <a:pt x="1848" y="1027"/>
                  <a:pt x="1847" y="1027"/>
                  <a:pt x="1847" y="1027"/>
                </a:cubicBezTo>
                <a:cubicBezTo>
                  <a:pt x="1843" y="1027"/>
                  <a:pt x="1839" y="1023"/>
                  <a:pt x="1840" y="1018"/>
                </a:cubicBezTo>
                <a:cubicBezTo>
                  <a:pt x="1840" y="1013"/>
                  <a:pt x="1844" y="1010"/>
                  <a:pt x="1849" y="1011"/>
                </a:cubicBezTo>
                <a:cubicBezTo>
                  <a:pt x="1854" y="1011"/>
                  <a:pt x="1857" y="1015"/>
                  <a:pt x="1856" y="1020"/>
                </a:cubicBezTo>
                <a:cubicBezTo>
                  <a:pt x="1856" y="1024"/>
                  <a:pt x="1852" y="1027"/>
                  <a:pt x="1848" y="1027"/>
                </a:cubicBezTo>
                <a:close/>
                <a:moveTo>
                  <a:pt x="1850" y="999"/>
                </a:moveTo>
                <a:cubicBezTo>
                  <a:pt x="1850" y="999"/>
                  <a:pt x="1850" y="999"/>
                  <a:pt x="1850" y="999"/>
                </a:cubicBezTo>
                <a:cubicBezTo>
                  <a:pt x="1848" y="999"/>
                  <a:pt x="1845" y="998"/>
                  <a:pt x="1844" y="996"/>
                </a:cubicBezTo>
                <a:cubicBezTo>
                  <a:pt x="1842" y="995"/>
                  <a:pt x="1842" y="992"/>
                  <a:pt x="1842" y="990"/>
                </a:cubicBezTo>
                <a:cubicBezTo>
                  <a:pt x="1843" y="970"/>
                  <a:pt x="1844" y="950"/>
                  <a:pt x="1844" y="930"/>
                </a:cubicBezTo>
                <a:cubicBezTo>
                  <a:pt x="1844" y="910"/>
                  <a:pt x="1843" y="890"/>
                  <a:pt x="1842" y="871"/>
                </a:cubicBezTo>
                <a:cubicBezTo>
                  <a:pt x="1841" y="854"/>
                  <a:pt x="1839" y="838"/>
                  <a:pt x="1838" y="822"/>
                </a:cubicBezTo>
                <a:cubicBezTo>
                  <a:pt x="1835" y="804"/>
                  <a:pt x="1833" y="785"/>
                  <a:pt x="1829" y="767"/>
                </a:cubicBezTo>
                <a:cubicBezTo>
                  <a:pt x="1829" y="765"/>
                  <a:pt x="1829" y="762"/>
                  <a:pt x="1831" y="761"/>
                </a:cubicBezTo>
                <a:cubicBezTo>
                  <a:pt x="1832" y="759"/>
                  <a:pt x="1834" y="757"/>
                  <a:pt x="1836" y="757"/>
                </a:cubicBezTo>
                <a:cubicBezTo>
                  <a:pt x="1841" y="756"/>
                  <a:pt x="1845" y="759"/>
                  <a:pt x="1846" y="764"/>
                </a:cubicBezTo>
                <a:cubicBezTo>
                  <a:pt x="1849" y="783"/>
                  <a:pt x="1852" y="802"/>
                  <a:pt x="1854" y="820"/>
                </a:cubicBezTo>
                <a:cubicBezTo>
                  <a:pt x="1856" y="837"/>
                  <a:pt x="1858" y="853"/>
                  <a:pt x="1859" y="869"/>
                </a:cubicBezTo>
                <a:cubicBezTo>
                  <a:pt x="1860" y="889"/>
                  <a:pt x="1861" y="910"/>
                  <a:pt x="1861" y="930"/>
                </a:cubicBezTo>
                <a:cubicBezTo>
                  <a:pt x="1861" y="950"/>
                  <a:pt x="1860" y="971"/>
                  <a:pt x="1859" y="991"/>
                </a:cubicBezTo>
                <a:cubicBezTo>
                  <a:pt x="1859" y="996"/>
                  <a:pt x="1855" y="999"/>
                  <a:pt x="1850" y="999"/>
                </a:cubicBezTo>
                <a:close/>
                <a:moveTo>
                  <a:pt x="22" y="784"/>
                </a:moveTo>
                <a:cubicBezTo>
                  <a:pt x="22" y="784"/>
                  <a:pt x="21" y="784"/>
                  <a:pt x="21" y="783"/>
                </a:cubicBezTo>
                <a:cubicBezTo>
                  <a:pt x="16" y="783"/>
                  <a:pt x="13" y="778"/>
                  <a:pt x="14" y="774"/>
                </a:cubicBezTo>
                <a:cubicBezTo>
                  <a:pt x="14" y="773"/>
                  <a:pt x="14" y="773"/>
                  <a:pt x="14" y="773"/>
                </a:cubicBezTo>
                <a:cubicBezTo>
                  <a:pt x="15" y="769"/>
                  <a:pt x="19" y="766"/>
                  <a:pt x="24" y="767"/>
                </a:cubicBezTo>
                <a:cubicBezTo>
                  <a:pt x="26" y="767"/>
                  <a:pt x="28" y="768"/>
                  <a:pt x="29" y="770"/>
                </a:cubicBezTo>
                <a:cubicBezTo>
                  <a:pt x="30" y="772"/>
                  <a:pt x="31" y="774"/>
                  <a:pt x="31" y="776"/>
                </a:cubicBezTo>
                <a:cubicBezTo>
                  <a:pt x="31" y="776"/>
                  <a:pt x="31" y="776"/>
                  <a:pt x="31" y="776"/>
                </a:cubicBezTo>
                <a:cubicBezTo>
                  <a:pt x="31" y="777"/>
                  <a:pt x="31" y="777"/>
                  <a:pt x="31" y="777"/>
                </a:cubicBezTo>
                <a:cubicBezTo>
                  <a:pt x="30" y="781"/>
                  <a:pt x="26" y="784"/>
                  <a:pt x="22" y="784"/>
                </a:cubicBezTo>
                <a:close/>
                <a:moveTo>
                  <a:pt x="27" y="756"/>
                </a:moveTo>
                <a:cubicBezTo>
                  <a:pt x="27" y="756"/>
                  <a:pt x="26" y="756"/>
                  <a:pt x="26" y="756"/>
                </a:cubicBezTo>
                <a:cubicBezTo>
                  <a:pt x="21" y="755"/>
                  <a:pt x="18" y="750"/>
                  <a:pt x="19" y="746"/>
                </a:cubicBezTo>
                <a:cubicBezTo>
                  <a:pt x="23" y="727"/>
                  <a:pt x="27" y="708"/>
                  <a:pt x="32" y="690"/>
                </a:cubicBezTo>
                <a:cubicBezTo>
                  <a:pt x="41" y="658"/>
                  <a:pt x="51" y="627"/>
                  <a:pt x="63" y="596"/>
                </a:cubicBezTo>
                <a:cubicBezTo>
                  <a:pt x="71" y="574"/>
                  <a:pt x="81" y="551"/>
                  <a:pt x="91" y="530"/>
                </a:cubicBezTo>
                <a:cubicBezTo>
                  <a:pt x="91" y="529"/>
                  <a:pt x="91" y="529"/>
                  <a:pt x="91" y="529"/>
                </a:cubicBezTo>
                <a:cubicBezTo>
                  <a:pt x="93" y="525"/>
                  <a:pt x="99" y="524"/>
                  <a:pt x="103" y="526"/>
                </a:cubicBezTo>
                <a:cubicBezTo>
                  <a:pt x="107" y="528"/>
                  <a:pt x="109" y="533"/>
                  <a:pt x="107" y="537"/>
                </a:cubicBezTo>
                <a:cubicBezTo>
                  <a:pt x="96" y="558"/>
                  <a:pt x="87" y="580"/>
                  <a:pt x="78" y="602"/>
                </a:cubicBezTo>
                <a:cubicBezTo>
                  <a:pt x="67" y="632"/>
                  <a:pt x="57" y="663"/>
                  <a:pt x="49" y="694"/>
                </a:cubicBezTo>
                <a:cubicBezTo>
                  <a:pt x="49" y="694"/>
                  <a:pt x="49" y="695"/>
                  <a:pt x="49" y="695"/>
                </a:cubicBezTo>
                <a:cubicBezTo>
                  <a:pt x="44" y="713"/>
                  <a:pt x="39" y="731"/>
                  <a:pt x="36" y="749"/>
                </a:cubicBezTo>
                <a:cubicBezTo>
                  <a:pt x="35" y="753"/>
                  <a:pt x="31" y="756"/>
                  <a:pt x="27" y="756"/>
                </a:cubicBezTo>
                <a:close/>
                <a:moveTo>
                  <a:pt x="1832" y="746"/>
                </a:moveTo>
                <a:cubicBezTo>
                  <a:pt x="1828" y="746"/>
                  <a:pt x="1825" y="743"/>
                  <a:pt x="1824" y="739"/>
                </a:cubicBezTo>
                <a:cubicBezTo>
                  <a:pt x="1823" y="735"/>
                  <a:pt x="1826" y="730"/>
                  <a:pt x="1830" y="729"/>
                </a:cubicBezTo>
                <a:cubicBezTo>
                  <a:pt x="1835" y="728"/>
                  <a:pt x="1839" y="731"/>
                  <a:pt x="1840" y="736"/>
                </a:cubicBezTo>
                <a:cubicBezTo>
                  <a:pt x="1841" y="740"/>
                  <a:pt x="1838" y="745"/>
                  <a:pt x="1834" y="746"/>
                </a:cubicBezTo>
                <a:cubicBezTo>
                  <a:pt x="1833" y="746"/>
                  <a:pt x="1833" y="746"/>
                  <a:pt x="1832" y="746"/>
                </a:cubicBezTo>
                <a:close/>
                <a:moveTo>
                  <a:pt x="1826" y="719"/>
                </a:moveTo>
                <a:cubicBezTo>
                  <a:pt x="1822" y="719"/>
                  <a:pt x="1818" y="716"/>
                  <a:pt x="1817" y="712"/>
                </a:cubicBezTo>
                <a:cubicBezTo>
                  <a:pt x="1804" y="658"/>
                  <a:pt x="1786" y="605"/>
                  <a:pt x="1763" y="553"/>
                </a:cubicBezTo>
                <a:cubicBezTo>
                  <a:pt x="1759" y="546"/>
                  <a:pt x="1756" y="538"/>
                  <a:pt x="1752" y="531"/>
                </a:cubicBezTo>
                <a:cubicBezTo>
                  <a:pt x="1747" y="522"/>
                  <a:pt x="1743" y="512"/>
                  <a:pt x="1738" y="503"/>
                </a:cubicBezTo>
                <a:cubicBezTo>
                  <a:pt x="1736" y="499"/>
                  <a:pt x="1737" y="494"/>
                  <a:pt x="1741" y="492"/>
                </a:cubicBezTo>
                <a:cubicBezTo>
                  <a:pt x="1745" y="490"/>
                  <a:pt x="1751" y="491"/>
                  <a:pt x="1753" y="495"/>
                </a:cubicBezTo>
                <a:cubicBezTo>
                  <a:pt x="1758" y="504"/>
                  <a:pt x="1763" y="514"/>
                  <a:pt x="1767" y="524"/>
                </a:cubicBezTo>
                <a:cubicBezTo>
                  <a:pt x="1771" y="531"/>
                  <a:pt x="1775" y="539"/>
                  <a:pt x="1778" y="546"/>
                </a:cubicBezTo>
                <a:cubicBezTo>
                  <a:pt x="1802" y="598"/>
                  <a:pt x="1820" y="653"/>
                  <a:pt x="1834" y="708"/>
                </a:cubicBezTo>
                <a:cubicBezTo>
                  <a:pt x="1835" y="710"/>
                  <a:pt x="1834" y="713"/>
                  <a:pt x="1833" y="715"/>
                </a:cubicBezTo>
                <a:cubicBezTo>
                  <a:pt x="1832" y="716"/>
                  <a:pt x="1830" y="718"/>
                  <a:pt x="1828" y="718"/>
                </a:cubicBezTo>
                <a:cubicBezTo>
                  <a:pt x="1827" y="719"/>
                  <a:pt x="1826" y="719"/>
                  <a:pt x="1826" y="719"/>
                </a:cubicBezTo>
                <a:close/>
                <a:moveTo>
                  <a:pt x="112" y="516"/>
                </a:moveTo>
                <a:cubicBezTo>
                  <a:pt x="110" y="516"/>
                  <a:pt x="109" y="516"/>
                  <a:pt x="108" y="515"/>
                </a:cubicBezTo>
                <a:cubicBezTo>
                  <a:pt x="106" y="514"/>
                  <a:pt x="104" y="513"/>
                  <a:pt x="103" y="510"/>
                </a:cubicBezTo>
                <a:cubicBezTo>
                  <a:pt x="103" y="508"/>
                  <a:pt x="103" y="506"/>
                  <a:pt x="104" y="504"/>
                </a:cubicBezTo>
                <a:cubicBezTo>
                  <a:pt x="104" y="504"/>
                  <a:pt x="104" y="504"/>
                  <a:pt x="104" y="504"/>
                </a:cubicBezTo>
                <a:cubicBezTo>
                  <a:pt x="104" y="504"/>
                  <a:pt x="104" y="504"/>
                  <a:pt x="104" y="504"/>
                </a:cubicBezTo>
                <a:cubicBezTo>
                  <a:pt x="106" y="500"/>
                  <a:pt x="111" y="498"/>
                  <a:pt x="115" y="500"/>
                </a:cubicBezTo>
                <a:cubicBezTo>
                  <a:pt x="120" y="502"/>
                  <a:pt x="121" y="508"/>
                  <a:pt x="119" y="512"/>
                </a:cubicBezTo>
                <a:cubicBezTo>
                  <a:pt x="118" y="515"/>
                  <a:pt x="115" y="516"/>
                  <a:pt x="112" y="516"/>
                </a:cubicBezTo>
                <a:close/>
                <a:moveTo>
                  <a:pt x="125" y="491"/>
                </a:moveTo>
                <a:cubicBezTo>
                  <a:pt x="123" y="491"/>
                  <a:pt x="122" y="491"/>
                  <a:pt x="121" y="490"/>
                </a:cubicBezTo>
                <a:cubicBezTo>
                  <a:pt x="117" y="488"/>
                  <a:pt x="115" y="483"/>
                  <a:pt x="117" y="479"/>
                </a:cubicBezTo>
                <a:cubicBezTo>
                  <a:pt x="127" y="462"/>
                  <a:pt x="137" y="446"/>
                  <a:pt x="147" y="430"/>
                </a:cubicBezTo>
                <a:cubicBezTo>
                  <a:pt x="177" y="381"/>
                  <a:pt x="213" y="336"/>
                  <a:pt x="251" y="295"/>
                </a:cubicBezTo>
                <a:cubicBezTo>
                  <a:pt x="255" y="291"/>
                  <a:pt x="260" y="291"/>
                  <a:pt x="263" y="294"/>
                </a:cubicBezTo>
                <a:cubicBezTo>
                  <a:pt x="267" y="297"/>
                  <a:pt x="267" y="303"/>
                  <a:pt x="264" y="306"/>
                </a:cubicBezTo>
                <a:cubicBezTo>
                  <a:pt x="226" y="347"/>
                  <a:pt x="191" y="391"/>
                  <a:pt x="161" y="439"/>
                </a:cubicBezTo>
                <a:cubicBezTo>
                  <a:pt x="161" y="439"/>
                  <a:pt x="161" y="439"/>
                  <a:pt x="161" y="439"/>
                </a:cubicBezTo>
                <a:cubicBezTo>
                  <a:pt x="151" y="454"/>
                  <a:pt x="141" y="471"/>
                  <a:pt x="132" y="487"/>
                </a:cubicBezTo>
                <a:cubicBezTo>
                  <a:pt x="131" y="490"/>
                  <a:pt x="128" y="491"/>
                  <a:pt x="125" y="491"/>
                </a:cubicBezTo>
                <a:close/>
                <a:moveTo>
                  <a:pt x="1732" y="483"/>
                </a:moveTo>
                <a:cubicBezTo>
                  <a:pt x="1729" y="483"/>
                  <a:pt x="1726" y="481"/>
                  <a:pt x="1724" y="479"/>
                </a:cubicBezTo>
                <a:cubicBezTo>
                  <a:pt x="1722" y="475"/>
                  <a:pt x="1724" y="469"/>
                  <a:pt x="1728" y="467"/>
                </a:cubicBezTo>
                <a:cubicBezTo>
                  <a:pt x="1731" y="465"/>
                  <a:pt x="1737" y="466"/>
                  <a:pt x="1739" y="470"/>
                </a:cubicBezTo>
                <a:cubicBezTo>
                  <a:pt x="1741" y="474"/>
                  <a:pt x="1740" y="479"/>
                  <a:pt x="1736" y="482"/>
                </a:cubicBezTo>
                <a:cubicBezTo>
                  <a:pt x="1735" y="483"/>
                  <a:pt x="1733" y="483"/>
                  <a:pt x="1732" y="483"/>
                </a:cubicBezTo>
                <a:close/>
                <a:moveTo>
                  <a:pt x="1717" y="459"/>
                </a:moveTo>
                <a:cubicBezTo>
                  <a:pt x="1717" y="459"/>
                  <a:pt x="1717" y="459"/>
                  <a:pt x="1717" y="459"/>
                </a:cubicBezTo>
                <a:cubicBezTo>
                  <a:pt x="1714" y="459"/>
                  <a:pt x="1712" y="457"/>
                  <a:pt x="1710" y="454"/>
                </a:cubicBezTo>
                <a:cubicBezTo>
                  <a:pt x="1681" y="407"/>
                  <a:pt x="1647" y="361"/>
                  <a:pt x="1610" y="320"/>
                </a:cubicBezTo>
                <a:cubicBezTo>
                  <a:pt x="1598" y="306"/>
                  <a:pt x="1585" y="292"/>
                  <a:pt x="1571" y="279"/>
                </a:cubicBezTo>
                <a:cubicBezTo>
                  <a:pt x="1570" y="278"/>
                  <a:pt x="1569" y="276"/>
                  <a:pt x="1569" y="273"/>
                </a:cubicBezTo>
                <a:cubicBezTo>
                  <a:pt x="1569" y="271"/>
                  <a:pt x="1570" y="269"/>
                  <a:pt x="1571" y="267"/>
                </a:cubicBezTo>
                <a:cubicBezTo>
                  <a:pt x="1574" y="264"/>
                  <a:pt x="1580" y="264"/>
                  <a:pt x="1583" y="267"/>
                </a:cubicBezTo>
                <a:cubicBezTo>
                  <a:pt x="1597" y="280"/>
                  <a:pt x="1610" y="294"/>
                  <a:pt x="1623" y="308"/>
                </a:cubicBezTo>
                <a:cubicBezTo>
                  <a:pt x="1661" y="351"/>
                  <a:pt x="1695" y="397"/>
                  <a:pt x="1725" y="446"/>
                </a:cubicBezTo>
                <a:cubicBezTo>
                  <a:pt x="1726" y="448"/>
                  <a:pt x="1726" y="450"/>
                  <a:pt x="1726" y="452"/>
                </a:cubicBezTo>
                <a:cubicBezTo>
                  <a:pt x="1725" y="454"/>
                  <a:pt x="1724" y="456"/>
                  <a:pt x="1722" y="457"/>
                </a:cubicBezTo>
                <a:cubicBezTo>
                  <a:pt x="1720" y="458"/>
                  <a:pt x="1719" y="459"/>
                  <a:pt x="1717" y="459"/>
                </a:cubicBezTo>
                <a:close/>
                <a:moveTo>
                  <a:pt x="277" y="289"/>
                </a:moveTo>
                <a:cubicBezTo>
                  <a:pt x="275" y="289"/>
                  <a:pt x="273" y="288"/>
                  <a:pt x="271" y="286"/>
                </a:cubicBezTo>
                <a:cubicBezTo>
                  <a:pt x="270" y="284"/>
                  <a:pt x="269" y="282"/>
                  <a:pt x="269" y="280"/>
                </a:cubicBezTo>
                <a:cubicBezTo>
                  <a:pt x="269" y="278"/>
                  <a:pt x="270" y="276"/>
                  <a:pt x="271" y="274"/>
                </a:cubicBezTo>
                <a:cubicBezTo>
                  <a:pt x="274" y="271"/>
                  <a:pt x="280" y="271"/>
                  <a:pt x="283" y="274"/>
                </a:cubicBezTo>
                <a:cubicBezTo>
                  <a:pt x="285" y="276"/>
                  <a:pt x="286" y="278"/>
                  <a:pt x="286" y="280"/>
                </a:cubicBezTo>
                <a:cubicBezTo>
                  <a:pt x="286" y="282"/>
                  <a:pt x="285" y="284"/>
                  <a:pt x="284" y="286"/>
                </a:cubicBezTo>
                <a:cubicBezTo>
                  <a:pt x="284" y="286"/>
                  <a:pt x="284" y="286"/>
                  <a:pt x="284" y="286"/>
                </a:cubicBezTo>
                <a:cubicBezTo>
                  <a:pt x="283" y="286"/>
                  <a:pt x="283" y="286"/>
                  <a:pt x="283" y="286"/>
                </a:cubicBezTo>
                <a:cubicBezTo>
                  <a:pt x="282" y="288"/>
                  <a:pt x="280" y="289"/>
                  <a:pt x="277" y="289"/>
                </a:cubicBezTo>
                <a:close/>
                <a:moveTo>
                  <a:pt x="298" y="269"/>
                </a:moveTo>
                <a:cubicBezTo>
                  <a:pt x="295" y="269"/>
                  <a:pt x="293" y="268"/>
                  <a:pt x="291" y="266"/>
                </a:cubicBezTo>
                <a:cubicBezTo>
                  <a:pt x="288" y="263"/>
                  <a:pt x="288" y="257"/>
                  <a:pt x="292" y="254"/>
                </a:cubicBezTo>
                <a:cubicBezTo>
                  <a:pt x="305" y="241"/>
                  <a:pt x="320" y="229"/>
                  <a:pt x="334" y="216"/>
                </a:cubicBezTo>
                <a:cubicBezTo>
                  <a:pt x="334" y="216"/>
                  <a:pt x="334" y="216"/>
                  <a:pt x="334" y="216"/>
                </a:cubicBezTo>
                <a:cubicBezTo>
                  <a:pt x="335" y="216"/>
                  <a:pt x="335" y="216"/>
                  <a:pt x="335" y="216"/>
                </a:cubicBezTo>
                <a:cubicBezTo>
                  <a:pt x="378" y="180"/>
                  <a:pt x="426" y="147"/>
                  <a:pt x="475" y="119"/>
                </a:cubicBezTo>
                <a:cubicBezTo>
                  <a:pt x="479" y="117"/>
                  <a:pt x="485" y="119"/>
                  <a:pt x="487" y="123"/>
                </a:cubicBezTo>
                <a:cubicBezTo>
                  <a:pt x="488" y="125"/>
                  <a:pt x="488" y="127"/>
                  <a:pt x="488" y="129"/>
                </a:cubicBezTo>
                <a:cubicBezTo>
                  <a:pt x="487" y="131"/>
                  <a:pt x="486" y="133"/>
                  <a:pt x="484" y="134"/>
                </a:cubicBezTo>
                <a:cubicBezTo>
                  <a:pt x="435" y="162"/>
                  <a:pt x="388" y="194"/>
                  <a:pt x="345" y="229"/>
                </a:cubicBezTo>
                <a:cubicBezTo>
                  <a:pt x="331" y="241"/>
                  <a:pt x="317" y="254"/>
                  <a:pt x="303" y="266"/>
                </a:cubicBezTo>
                <a:cubicBezTo>
                  <a:pt x="302" y="268"/>
                  <a:pt x="300" y="269"/>
                  <a:pt x="298" y="269"/>
                </a:cubicBezTo>
                <a:close/>
                <a:moveTo>
                  <a:pt x="1557" y="262"/>
                </a:moveTo>
                <a:cubicBezTo>
                  <a:pt x="1555" y="262"/>
                  <a:pt x="1553" y="261"/>
                  <a:pt x="1551" y="260"/>
                </a:cubicBezTo>
                <a:cubicBezTo>
                  <a:pt x="1549" y="258"/>
                  <a:pt x="1548" y="256"/>
                  <a:pt x="1548" y="254"/>
                </a:cubicBezTo>
                <a:cubicBezTo>
                  <a:pt x="1548" y="252"/>
                  <a:pt x="1549" y="250"/>
                  <a:pt x="1550" y="248"/>
                </a:cubicBezTo>
                <a:cubicBezTo>
                  <a:pt x="1554" y="245"/>
                  <a:pt x="1559" y="244"/>
                  <a:pt x="1562" y="247"/>
                </a:cubicBezTo>
                <a:cubicBezTo>
                  <a:pt x="1566" y="251"/>
                  <a:pt x="1566" y="256"/>
                  <a:pt x="1563" y="259"/>
                </a:cubicBezTo>
                <a:cubicBezTo>
                  <a:pt x="1561" y="261"/>
                  <a:pt x="1559" y="262"/>
                  <a:pt x="1557" y="262"/>
                </a:cubicBezTo>
                <a:close/>
                <a:moveTo>
                  <a:pt x="1536" y="243"/>
                </a:moveTo>
                <a:cubicBezTo>
                  <a:pt x="1534" y="243"/>
                  <a:pt x="1532" y="243"/>
                  <a:pt x="1530" y="241"/>
                </a:cubicBezTo>
                <a:cubicBezTo>
                  <a:pt x="1488" y="205"/>
                  <a:pt x="1442" y="172"/>
                  <a:pt x="1394" y="143"/>
                </a:cubicBezTo>
                <a:cubicBezTo>
                  <a:pt x="1378" y="134"/>
                  <a:pt x="1361" y="125"/>
                  <a:pt x="1345" y="116"/>
                </a:cubicBezTo>
                <a:cubicBezTo>
                  <a:pt x="1340" y="114"/>
                  <a:pt x="1339" y="109"/>
                  <a:pt x="1341" y="105"/>
                </a:cubicBezTo>
                <a:cubicBezTo>
                  <a:pt x="1343" y="101"/>
                  <a:pt x="1348" y="99"/>
                  <a:pt x="1352" y="101"/>
                </a:cubicBezTo>
                <a:cubicBezTo>
                  <a:pt x="1369" y="110"/>
                  <a:pt x="1386" y="119"/>
                  <a:pt x="1402" y="129"/>
                </a:cubicBezTo>
                <a:cubicBezTo>
                  <a:pt x="1402" y="129"/>
                  <a:pt x="1402" y="129"/>
                  <a:pt x="1402" y="129"/>
                </a:cubicBezTo>
                <a:cubicBezTo>
                  <a:pt x="1402" y="129"/>
                  <a:pt x="1402" y="129"/>
                  <a:pt x="1403" y="129"/>
                </a:cubicBezTo>
                <a:cubicBezTo>
                  <a:pt x="1403" y="129"/>
                  <a:pt x="1403" y="129"/>
                  <a:pt x="1403" y="129"/>
                </a:cubicBezTo>
                <a:cubicBezTo>
                  <a:pt x="1452" y="158"/>
                  <a:pt x="1498" y="191"/>
                  <a:pt x="1541" y="228"/>
                </a:cubicBezTo>
                <a:cubicBezTo>
                  <a:pt x="1543" y="230"/>
                  <a:pt x="1544" y="232"/>
                  <a:pt x="1544" y="234"/>
                </a:cubicBezTo>
                <a:cubicBezTo>
                  <a:pt x="1544" y="236"/>
                  <a:pt x="1544" y="239"/>
                  <a:pt x="1542" y="240"/>
                </a:cubicBezTo>
                <a:cubicBezTo>
                  <a:pt x="1540" y="242"/>
                  <a:pt x="1538" y="243"/>
                  <a:pt x="1536" y="243"/>
                </a:cubicBezTo>
                <a:close/>
                <a:moveTo>
                  <a:pt x="504" y="122"/>
                </a:moveTo>
                <a:cubicBezTo>
                  <a:pt x="501" y="122"/>
                  <a:pt x="498" y="120"/>
                  <a:pt x="497" y="117"/>
                </a:cubicBezTo>
                <a:cubicBezTo>
                  <a:pt x="496" y="115"/>
                  <a:pt x="496" y="113"/>
                  <a:pt x="496" y="111"/>
                </a:cubicBezTo>
                <a:cubicBezTo>
                  <a:pt x="497" y="109"/>
                  <a:pt x="498" y="107"/>
                  <a:pt x="500" y="106"/>
                </a:cubicBezTo>
                <a:cubicBezTo>
                  <a:pt x="505" y="104"/>
                  <a:pt x="510" y="105"/>
                  <a:pt x="512" y="109"/>
                </a:cubicBezTo>
                <a:cubicBezTo>
                  <a:pt x="513" y="111"/>
                  <a:pt x="513" y="114"/>
                  <a:pt x="512" y="116"/>
                </a:cubicBezTo>
                <a:cubicBezTo>
                  <a:pt x="512" y="118"/>
                  <a:pt x="510" y="120"/>
                  <a:pt x="508" y="121"/>
                </a:cubicBezTo>
                <a:cubicBezTo>
                  <a:pt x="507" y="121"/>
                  <a:pt x="506" y="122"/>
                  <a:pt x="504" y="122"/>
                </a:cubicBezTo>
                <a:close/>
                <a:moveTo>
                  <a:pt x="530" y="109"/>
                </a:moveTo>
                <a:cubicBezTo>
                  <a:pt x="526" y="109"/>
                  <a:pt x="523" y="107"/>
                  <a:pt x="522" y="104"/>
                </a:cubicBezTo>
                <a:cubicBezTo>
                  <a:pt x="521" y="102"/>
                  <a:pt x="521" y="100"/>
                  <a:pt x="522" y="98"/>
                </a:cubicBezTo>
                <a:cubicBezTo>
                  <a:pt x="522" y="96"/>
                  <a:pt x="524" y="94"/>
                  <a:pt x="526" y="93"/>
                </a:cubicBezTo>
                <a:cubicBezTo>
                  <a:pt x="532" y="90"/>
                  <a:pt x="537" y="88"/>
                  <a:pt x="543" y="85"/>
                </a:cubicBezTo>
                <a:cubicBezTo>
                  <a:pt x="555" y="80"/>
                  <a:pt x="566" y="74"/>
                  <a:pt x="578" y="70"/>
                </a:cubicBezTo>
                <a:cubicBezTo>
                  <a:pt x="631" y="48"/>
                  <a:pt x="686" y="31"/>
                  <a:pt x="742" y="19"/>
                </a:cubicBezTo>
                <a:cubicBezTo>
                  <a:pt x="746" y="19"/>
                  <a:pt x="751" y="22"/>
                  <a:pt x="752" y="26"/>
                </a:cubicBezTo>
                <a:cubicBezTo>
                  <a:pt x="753" y="31"/>
                  <a:pt x="750" y="35"/>
                  <a:pt x="745" y="36"/>
                </a:cubicBezTo>
                <a:cubicBezTo>
                  <a:pt x="690" y="48"/>
                  <a:pt x="636" y="64"/>
                  <a:pt x="585" y="85"/>
                </a:cubicBezTo>
                <a:cubicBezTo>
                  <a:pt x="573" y="90"/>
                  <a:pt x="562" y="95"/>
                  <a:pt x="550" y="100"/>
                </a:cubicBezTo>
                <a:cubicBezTo>
                  <a:pt x="544" y="103"/>
                  <a:pt x="539" y="106"/>
                  <a:pt x="533" y="108"/>
                </a:cubicBezTo>
                <a:cubicBezTo>
                  <a:pt x="532" y="109"/>
                  <a:pt x="531" y="109"/>
                  <a:pt x="530" y="109"/>
                </a:cubicBezTo>
                <a:close/>
                <a:moveTo>
                  <a:pt x="1323" y="105"/>
                </a:moveTo>
                <a:cubicBezTo>
                  <a:pt x="1322" y="105"/>
                  <a:pt x="1321" y="105"/>
                  <a:pt x="1319" y="104"/>
                </a:cubicBezTo>
                <a:cubicBezTo>
                  <a:pt x="1317" y="103"/>
                  <a:pt x="1316" y="101"/>
                  <a:pt x="1315" y="99"/>
                </a:cubicBezTo>
                <a:cubicBezTo>
                  <a:pt x="1314" y="97"/>
                  <a:pt x="1314" y="95"/>
                  <a:pt x="1315" y="93"/>
                </a:cubicBezTo>
                <a:cubicBezTo>
                  <a:pt x="1317" y="89"/>
                  <a:pt x="1322" y="87"/>
                  <a:pt x="1327" y="89"/>
                </a:cubicBezTo>
                <a:cubicBezTo>
                  <a:pt x="1331" y="91"/>
                  <a:pt x="1333" y="96"/>
                  <a:pt x="1331" y="100"/>
                </a:cubicBezTo>
                <a:cubicBezTo>
                  <a:pt x="1329" y="103"/>
                  <a:pt x="1326" y="105"/>
                  <a:pt x="1323" y="105"/>
                </a:cubicBezTo>
                <a:close/>
                <a:moveTo>
                  <a:pt x="1297" y="93"/>
                </a:moveTo>
                <a:cubicBezTo>
                  <a:pt x="1296" y="93"/>
                  <a:pt x="1295" y="93"/>
                  <a:pt x="1294" y="93"/>
                </a:cubicBezTo>
                <a:cubicBezTo>
                  <a:pt x="1276" y="85"/>
                  <a:pt x="1257" y="77"/>
                  <a:pt x="1239" y="71"/>
                </a:cubicBezTo>
                <a:cubicBezTo>
                  <a:pt x="1205" y="59"/>
                  <a:pt x="1170" y="48"/>
                  <a:pt x="1134" y="40"/>
                </a:cubicBezTo>
                <a:cubicBezTo>
                  <a:pt x="1116" y="36"/>
                  <a:pt x="1098" y="32"/>
                  <a:pt x="1079" y="29"/>
                </a:cubicBezTo>
                <a:cubicBezTo>
                  <a:pt x="1077" y="29"/>
                  <a:pt x="1075" y="28"/>
                  <a:pt x="1074" y="26"/>
                </a:cubicBezTo>
                <a:cubicBezTo>
                  <a:pt x="1072" y="24"/>
                  <a:pt x="1072" y="22"/>
                  <a:pt x="1072" y="20"/>
                </a:cubicBezTo>
                <a:cubicBezTo>
                  <a:pt x="1073" y="15"/>
                  <a:pt x="1077" y="12"/>
                  <a:pt x="1082" y="13"/>
                </a:cubicBezTo>
                <a:cubicBezTo>
                  <a:pt x="1101" y="16"/>
                  <a:pt x="1120" y="19"/>
                  <a:pt x="1138" y="24"/>
                </a:cubicBezTo>
                <a:cubicBezTo>
                  <a:pt x="1174" y="32"/>
                  <a:pt x="1210" y="42"/>
                  <a:pt x="1245" y="55"/>
                </a:cubicBezTo>
                <a:cubicBezTo>
                  <a:pt x="1263" y="62"/>
                  <a:pt x="1282" y="69"/>
                  <a:pt x="1300" y="77"/>
                </a:cubicBezTo>
                <a:cubicBezTo>
                  <a:pt x="1301" y="77"/>
                  <a:pt x="1301" y="77"/>
                  <a:pt x="1301" y="77"/>
                </a:cubicBezTo>
                <a:cubicBezTo>
                  <a:pt x="1303" y="78"/>
                  <a:pt x="1304" y="79"/>
                  <a:pt x="1305" y="82"/>
                </a:cubicBezTo>
                <a:cubicBezTo>
                  <a:pt x="1306" y="84"/>
                  <a:pt x="1306" y="86"/>
                  <a:pt x="1305" y="88"/>
                </a:cubicBezTo>
                <a:cubicBezTo>
                  <a:pt x="1304" y="91"/>
                  <a:pt x="1301" y="93"/>
                  <a:pt x="1297" y="93"/>
                </a:cubicBezTo>
                <a:close/>
                <a:moveTo>
                  <a:pt x="771" y="31"/>
                </a:moveTo>
                <a:cubicBezTo>
                  <a:pt x="767" y="31"/>
                  <a:pt x="763" y="28"/>
                  <a:pt x="763" y="24"/>
                </a:cubicBezTo>
                <a:cubicBezTo>
                  <a:pt x="762" y="22"/>
                  <a:pt x="763" y="19"/>
                  <a:pt x="764" y="18"/>
                </a:cubicBezTo>
                <a:cubicBezTo>
                  <a:pt x="765" y="16"/>
                  <a:pt x="767" y="14"/>
                  <a:pt x="770" y="14"/>
                </a:cubicBezTo>
                <a:cubicBezTo>
                  <a:pt x="774" y="13"/>
                  <a:pt x="779" y="16"/>
                  <a:pt x="779" y="21"/>
                </a:cubicBezTo>
                <a:cubicBezTo>
                  <a:pt x="780" y="23"/>
                  <a:pt x="779" y="25"/>
                  <a:pt x="778" y="27"/>
                </a:cubicBezTo>
                <a:cubicBezTo>
                  <a:pt x="777" y="29"/>
                  <a:pt x="775" y="30"/>
                  <a:pt x="773" y="31"/>
                </a:cubicBezTo>
                <a:cubicBezTo>
                  <a:pt x="772" y="31"/>
                  <a:pt x="772" y="31"/>
                  <a:pt x="771" y="31"/>
                </a:cubicBezTo>
                <a:close/>
                <a:moveTo>
                  <a:pt x="799" y="26"/>
                </a:moveTo>
                <a:cubicBezTo>
                  <a:pt x="795" y="26"/>
                  <a:pt x="791" y="23"/>
                  <a:pt x="791" y="19"/>
                </a:cubicBezTo>
                <a:cubicBezTo>
                  <a:pt x="790" y="15"/>
                  <a:pt x="793" y="10"/>
                  <a:pt x="798" y="10"/>
                </a:cubicBezTo>
                <a:cubicBezTo>
                  <a:pt x="817" y="7"/>
                  <a:pt x="836" y="5"/>
                  <a:pt x="855" y="3"/>
                </a:cubicBezTo>
                <a:cubicBezTo>
                  <a:pt x="867" y="2"/>
                  <a:pt x="879" y="1"/>
                  <a:pt x="891" y="1"/>
                </a:cubicBezTo>
                <a:cubicBezTo>
                  <a:pt x="904" y="0"/>
                  <a:pt x="917" y="0"/>
                  <a:pt x="930" y="0"/>
                </a:cubicBezTo>
                <a:cubicBezTo>
                  <a:pt x="962" y="0"/>
                  <a:pt x="994" y="2"/>
                  <a:pt x="1026" y="5"/>
                </a:cubicBezTo>
                <a:cubicBezTo>
                  <a:pt x="1028" y="5"/>
                  <a:pt x="1030" y="6"/>
                  <a:pt x="1031" y="8"/>
                </a:cubicBezTo>
                <a:cubicBezTo>
                  <a:pt x="1033" y="10"/>
                  <a:pt x="1033" y="12"/>
                  <a:pt x="1033" y="14"/>
                </a:cubicBezTo>
                <a:cubicBezTo>
                  <a:pt x="1033" y="19"/>
                  <a:pt x="1028" y="22"/>
                  <a:pt x="1024" y="22"/>
                </a:cubicBezTo>
                <a:cubicBezTo>
                  <a:pt x="993" y="19"/>
                  <a:pt x="961" y="17"/>
                  <a:pt x="930" y="17"/>
                </a:cubicBezTo>
                <a:cubicBezTo>
                  <a:pt x="917" y="17"/>
                  <a:pt x="904" y="17"/>
                  <a:pt x="892" y="18"/>
                </a:cubicBezTo>
                <a:cubicBezTo>
                  <a:pt x="880" y="18"/>
                  <a:pt x="868" y="19"/>
                  <a:pt x="856" y="20"/>
                </a:cubicBezTo>
                <a:cubicBezTo>
                  <a:pt x="856" y="20"/>
                  <a:pt x="856" y="20"/>
                  <a:pt x="856" y="20"/>
                </a:cubicBezTo>
                <a:cubicBezTo>
                  <a:pt x="837" y="22"/>
                  <a:pt x="819" y="24"/>
                  <a:pt x="800" y="26"/>
                </a:cubicBezTo>
                <a:cubicBezTo>
                  <a:pt x="800" y="26"/>
                  <a:pt x="799" y="26"/>
                  <a:pt x="799" y="26"/>
                </a:cubicBezTo>
                <a:close/>
                <a:moveTo>
                  <a:pt x="1053" y="25"/>
                </a:moveTo>
                <a:cubicBezTo>
                  <a:pt x="1053" y="25"/>
                  <a:pt x="1053" y="25"/>
                  <a:pt x="1053" y="25"/>
                </a:cubicBezTo>
                <a:cubicBezTo>
                  <a:pt x="1053" y="25"/>
                  <a:pt x="1053" y="25"/>
                  <a:pt x="1053" y="25"/>
                </a:cubicBezTo>
                <a:cubicBezTo>
                  <a:pt x="1052" y="25"/>
                  <a:pt x="1052" y="25"/>
                  <a:pt x="1052" y="25"/>
                </a:cubicBezTo>
                <a:cubicBezTo>
                  <a:pt x="1047" y="25"/>
                  <a:pt x="1044" y="20"/>
                  <a:pt x="1044" y="16"/>
                </a:cubicBezTo>
                <a:cubicBezTo>
                  <a:pt x="1045" y="11"/>
                  <a:pt x="1049" y="8"/>
                  <a:pt x="1054" y="8"/>
                </a:cubicBezTo>
                <a:cubicBezTo>
                  <a:pt x="1056" y="9"/>
                  <a:pt x="1058" y="10"/>
                  <a:pt x="1059" y="12"/>
                </a:cubicBezTo>
                <a:cubicBezTo>
                  <a:pt x="1061" y="13"/>
                  <a:pt x="1061" y="16"/>
                  <a:pt x="1061" y="18"/>
                </a:cubicBezTo>
                <a:cubicBezTo>
                  <a:pt x="1061" y="22"/>
                  <a:pt x="1057" y="25"/>
                  <a:pt x="1053" y="25"/>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2" name="Freeform 9">
            <a:extLst>
              <a:ext uri="{FF2B5EF4-FFF2-40B4-BE49-F238E27FC236}">
                <a16:creationId xmlns:a16="http://schemas.microsoft.com/office/drawing/2014/main" id="{11A6F632-FD52-40BA-B8C8-8213202DDAE9}"/>
              </a:ext>
            </a:extLst>
          </p:cNvPr>
          <p:cNvSpPr>
            <a:spLocks/>
          </p:cNvSpPr>
          <p:nvPr/>
        </p:nvSpPr>
        <p:spPr bwMode="auto">
          <a:xfrm>
            <a:off x="4192469" y="1378370"/>
            <a:ext cx="3807063" cy="3796500"/>
          </a:xfrm>
          <a:custGeom>
            <a:avLst/>
            <a:gdLst>
              <a:gd name="T0" fmla="*/ 899 w 1800"/>
              <a:gd name="T1" fmla="*/ 1794 h 1794"/>
              <a:gd name="T2" fmla="*/ 586 w 1800"/>
              <a:gd name="T3" fmla="*/ 1738 h 1794"/>
              <a:gd name="T4" fmla="*/ 293 w 1800"/>
              <a:gd name="T5" fmla="*/ 1558 h 1794"/>
              <a:gd name="T6" fmla="*/ 90 w 1800"/>
              <a:gd name="T7" fmla="*/ 1281 h 1794"/>
              <a:gd name="T8" fmla="*/ 6 w 1800"/>
              <a:gd name="T9" fmla="*/ 947 h 1794"/>
              <a:gd name="T10" fmla="*/ 54 w 1800"/>
              <a:gd name="T11" fmla="*/ 607 h 1794"/>
              <a:gd name="T12" fmla="*/ 227 w 1800"/>
              <a:gd name="T13" fmla="*/ 310 h 1794"/>
              <a:gd name="T14" fmla="*/ 500 w 1800"/>
              <a:gd name="T15" fmla="*/ 100 h 1794"/>
              <a:gd name="T16" fmla="*/ 831 w 1800"/>
              <a:gd name="T17" fmla="*/ 8 h 1794"/>
              <a:gd name="T18" fmla="*/ 1173 w 1800"/>
              <a:gd name="T19" fmla="*/ 49 h 1794"/>
              <a:gd name="T20" fmla="*/ 1474 w 1800"/>
              <a:gd name="T21" fmla="*/ 215 h 1794"/>
              <a:gd name="T22" fmla="*/ 1689 w 1800"/>
              <a:gd name="T23" fmla="*/ 483 h 1794"/>
              <a:gd name="T24" fmla="*/ 1789 w 1800"/>
              <a:gd name="T25" fmla="*/ 812 h 1794"/>
              <a:gd name="T26" fmla="*/ 1756 w 1800"/>
              <a:gd name="T27" fmla="*/ 1155 h 1794"/>
              <a:gd name="T28" fmla="*/ 1745 w 1800"/>
              <a:gd name="T29" fmla="*/ 1160 h 1794"/>
              <a:gd name="T30" fmla="*/ 1740 w 1800"/>
              <a:gd name="T31" fmla="*/ 1150 h 1794"/>
              <a:gd name="T32" fmla="*/ 1772 w 1800"/>
              <a:gd name="T33" fmla="*/ 814 h 1794"/>
              <a:gd name="T34" fmla="*/ 1674 w 1800"/>
              <a:gd name="T35" fmla="*/ 491 h 1794"/>
              <a:gd name="T36" fmla="*/ 1463 w 1800"/>
              <a:gd name="T37" fmla="*/ 228 h 1794"/>
              <a:gd name="T38" fmla="*/ 1167 w 1800"/>
              <a:gd name="T39" fmla="*/ 65 h 1794"/>
              <a:gd name="T40" fmla="*/ 832 w 1800"/>
              <a:gd name="T41" fmla="*/ 25 h 1794"/>
              <a:gd name="T42" fmla="*/ 507 w 1800"/>
              <a:gd name="T43" fmla="*/ 115 h 1794"/>
              <a:gd name="T44" fmla="*/ 240 w 1800"/>
              <a:gd name="T45" fmla="*/ 321 h 1794"/>
              <a:gd name="T46" fmla="*/ 70 w 1800"/>
              <a:gd name="T47" fmla="*/ 612 h 1794"/>
              <a:gd name="T48" fmla="*/ 23 w 1800"/>
              <a:gd name="T49" fmla="*/ 947 h 1794"/>
              <a:gd name="T50" fmla="*/ 105 w 1800"/>
              <a:gd name="T51" fmla="*/ 1274 h 1794"/>
              <a:gd name="T52" fmla="*/ 305 w 1800"/>
              <a:gd name="T53" fmla="*/ 1546 h 1794"/>
              <a:gd name="T54" fmla="*/ 592 w 1800"/>
              <a:gd name="T55" fmla="*/ 1722 h 1794"/>
              <a:gd name="T56" fmla="*/ 925 w 1800"/>
              <a:gd name="T57" fmla="*/ 1777 h 1794"/>
              <a:gd name="T58" fmla="*/ 1254 w 1800"/>
              <a:gd name="T59" fmla="*/ 1702 h 1794"/>
              <a:gd name="T60" fmla="*/ 1531 w 1800"/>
              <a:gd name="T61" fmla="*/ 1509 h 1794"/>
              <a:gd name="T62" fmla="*/ 1713 w 1800"/>
              <a:gd name="T63" fmla="*/ 1225 h 1794"/>
              <a:gd name="T64" fmla="*/ 1724 w 1800"/>
              <a:gd name="T65" fmla="*/ 1221 h 1794"/>
              <a:gd name="T66" fmla="*/ 1729 w 1800"/>
              <a:gd name="T67" fmla="*/ 1232 h 1794"/>
              <a:gd name="T68" fmla="*/ 1543 w 1800"/>
              <a:gd name="T69" fmla="*/ 1521 h 1794"/>
              <a:gd name="T70" fmla="*/ 1261 w 1800"/>
              <a:gd name="T71" fmla="*/ 1718 h 1794"/>
              <a:gd name="T72" fmla="*/ 926 w 1800"/>
              <a:gd name="T73" fmla="*/ 1794 h 1794"/>
              <a:gd name="T74" fmla="*/ 899 w 1800"/>
              <a:gd name="T75" fmla="*/ 1794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0" h="1794">
                <a:moveTo>
                  <a:pt x="899" y="1794"/>
                </a:moveTo>
                <a:cubicBezTo>
                  <a:pt x="794" y="1794"/>
                  <a:pt x="686" y="1775"/>
                  <a:pt x="586" y="1738"/>
                </a:cubicBezTo>
                <a:cubicBezTo>
                  <a:pt x="479" y="1698"/>
                  <a:pt x="377" y="1636"/>
                  <a:pt x="293" y="1558"/>
                </a:cubicBezTo>
                <a:cubicBezTo>
                  <a:pt x="209" y="1481"/>
                  <a:pt x="139" y="1385"/>
                  <a:pt x="90" y="1281"/>
                </a:cubicBezTo>
                <a:cubicBezTo>
                  <a:pt x="41" y="1177"/>
                  <a:pt x="12" y="1062"/>
                  <a:pt x="6" y="947"/>
                </a:cubicBezTo>
                <a:cubicBezTo>
                  <a:pt x="0" y="834"/>
                  <a:pt x="16" y="716"/>
                  <a:pt x="54" y="607"/>
                </a:cubicBezTo>
                <a:cubicBezTo>
                  <a:pt x="92" y="498"/>
                  <a:pt x="152" y="395"/>
                  <a:pt x="227" y="310"/>
                </a:cubicBezTo>
                <a:cubicBezTo>
                  <a:pt x="303" y="224"/>
                  <a:pt x="397" y="151"/>
                  <a:pt x="500" y="100"/>
                </a:cubicBezTo>
                <a:cubicBezTo>
                  <a:pt x="603" y="49"/>
                  <a:pt x="717" y="17"/>
                  <a:pt x="831" y="8"/>
                </a:cubicBezTo>
                <a:cubicBezTo>
                  <a:pt x="945" y="0"/>
                  <a:pt x="1063" y="14"/>
                  <a:pt x="1173" y="49"/>
                </a:cubicBezTo>
                <a:cubicBezTo>
                  <a:pt x="1282" y="85"/>
                  <a:pt x="1387" y="142"/>
                  <a:pt x="1474" y="215"/>
                </a:cubicBezTo>
                <a:cubicBezTo>
                  <a:pt x="1561" y="289"/>
                  <a:pt x="1636" y="381"/>
                  <a:pt x="1689" y="483"/>
                </a:cubicBezTo>
                <a:cubicBezTo>
                  <a:pt x="1743" y="585"/>
                  <a:pt x="1777" y="698"/>
                  <a:pt x="1789" y="812"/>
                </a:cubicBezTo>
                <a:cubicBezTo>
                  <a:pt x="1800" y="926"/>
                  <a:pt x="1789" y="1044"/>
                  <a:pt x="1756" y="1155"/>
                </a:cubicBezTo>
                <a:cubicBezTo>
                  <a:pt x="1755" y="1159"/>
                  <a:pt x="1750" y="1162"/>
                  <a:pt x="1745" y="1160"/>
                </a:cubicBezTo>
                <a:cubicBezTo>
                  <a:pt x="1741" y="1159"/>
                  <a:pt x="1738" y="1154"/>
                  <a:pt x="1740" y="1150"/>
                </a:cubicBezTo>
                <a:cubicBezTo>
                  <a:pt x="1772" y="1042"/>
                  <a:pt x="1783" y="925"/>
                  <a:pt x="1772" y="814"/>
                </a:cubicBezTo>
                <a:cubicBezTo>
                  <a:pt x="1761" y="702"/>
                  <a:pt x="1727" y="591"/>
                  <a:pt x="1674" y="491"/>
                </a:cubicBezTo>
                <a:cubicBezTo>
                  <a:pt x="1622" y="391"/>
                  <a:pt x="1549" y="300"/>
                  <a:pt x="1463" y="228"/>
                </a:cubicBezTo>
                <a:cubicBezTo>
                  <a:pt x="1377" y="156"/>
                  <a:pt x="1275" y="100"/>
                  <a:pt x="1167" y="65"/>
                </a:cubicBezTo>
                <a:cubicBezTo>
                  <a:pt x="1060" y="31"/>
                  <a:pt x="944" y="17"/>
                  <a:pt x="832" y="25"/>
                </a:cubicBezTo>
                <a:cubicBezTo>
                  <a:pt x="721" y="34"/>
                  <a:pt x="608" y="65"/>
                  <a:pt x="507" y="115"/>
                </a:cubicBezTo>
                <a:cubicBezTo>
                  <a:pt x="406" y="166"/>
                  <a:pt x="314" y="237"/>
                  <a:pt x="240" y="321"/>
                </a:cubicBezTo>
                <a:cubicBezTo>
                  <a:pt x="166" y="405"/>
                  <a:pt x="107" y="506"/>
                  <a:pt x="70" y="612"/>
                </a:cubicBezTo>
                <a:cubicBezTo>
                  <a:pt x="33" y="719"/>
                  <a:pt x="17" y="835"/>
                  <a:pt x="23" y="947"/>
                </a:cubicBezTo>
                <a:cubicBezTo>
                  <a:pt x="29" y="1059"/>
                  <a:pt x="57" y="1172"/>
                  <a:pt x="105" y="1274"/>
                </a:cubicBezTo>
                <a:cubicBezTo>
                  <a:pt x="153" y="1376"/>
                  <a:pt x="222" y="1470"/>
                  <a:pt x="305" y="1546"/>
                </a:cubicBezTo>
                <a:cubicBezTo>
                  <a:pt x="387" y="1622"/>
                  <a:pt x="486" y="1683"/>
                  <a:pt x="592" y="1722"/>
                </a:cubicBezTo>
                <a:cubicBezTo>
                  <a:pt x="698" y="1761"/>
                  <a:pt x="813" y="1781"/>
                  <a:pt x="925" y="1777"/>
                </a:cubicBezTo>
                <a:cubicBezTo>
                  <a:pt x="1037" y="1774"/>
                  <a:pt x="1151" y="1748"/>
                  <a:pt x="1254" y="1702"/>
                </a:cubicBezTo>
                <a:cubicBezTo>
                  <a:pt x="1357" y="1656"/>
                  <a:pt x="1453" y="1590"/>
                  <a:pt x="1531" y="1509"/>
                </a:cubicBezTo>
                <a:cubicBezTo>
                  <a:pt x="1608" y="1428"/>
                  <a:pt x="1672" y="1330"/>
                  <a:pt x="1713" y="1225"/>
                </a:cubicBezTo>
                <a:cubicBezTo>
                  <a:pt x="1715" y="1221"/>
                  <a:pt x="1720" y="1219"/>
                  <a:pt x="1724" y="1221"/>
                </a:cubicBezTo>
                <a:cubicBezTo>
                  <a:pt x="1729" y="1222"/>
                  <a:pt x="1731" y="1227"/>
                  <a:pt x="1729" y="1232"/>
                </a:cubicBezTo>
                <a:cubicBezTo>
                  <a:pt x="1687" y="1338"/>
                  <a:pt x="1622" y="1438"/>
                  <a:pt x="1543" y="1521"/>
                </a:cubicBezTo>
                <a:cubicBezTo>
                  <a:pt x="1463" y="1603"/>
                  <a:pt x="1366" y="1671"/>
                  <a:pt x="1261" y="1718"/>
                </a:cubicBezTo>
                <a:cubicBezTo>
                  <a:pt x="1156" y="1764"/>
                  <a:pt x="1040" y="1791"/>
                  <a:pt x="926" y="1794"/>
                </a:cubicBezTo>
                <a:cubicBezTo>
                  <a:pt x="917" y="1794"/>
                  <a:pt x="908" y="1794"/>
                  <a:pt x="899" y="1794"/>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3" name="Freeform 10">
            <a:extLst>
              <a:ext uri="{FF2B5EF4-FFF2-40B4-BE49-F238E27FC236}">
                <a16:creationId xmlns:a16="http://schemas.microsoft.com/office/drawing/2014/main" id="{7CD93A2A-4178-4321-9DDB-1BAC3722A9A1}"/>
              </a:ext>
            </a:extLst>
          </p:cNvPr>
          <p:cNvSpPr>
            <a:spLocks noEditPoints="1"/>
          </p:cNvSpPr>
          <p:nvPr/>
        </p:nvSpPr>
        <p:spPr bwMode="auto">
          <a:xfrm>
            <a:off x="4281202" y="1459181"/>
            <a:ext cx="3629597" cy="3634879"/>
          </a:xfrm>
          <a:custGeom>
            <a:avLst/>
            <a:gdLst>
              <a:gd name="T0" fmla="*/ 634 w 1716"/>
              <a:gd name="T1" fmla="*/ 1679 h 1718"/>
              <a:gd name="T2" fmla="*/ 866 w 1716"/>
              <a:gd name="T3" fmla="*/ 1718 h 1718"/>
              <a:gd name="T4" fmla="*/ 903 w 1716"/>
              <a:gd name="T5" fmla="*/ 1708 h 1718"/>
              <a:gd name="T6" fmla="*/ 916 w 1716"/>
              <a:gd name="T7" fmla="*/ 1701 h 1718"/>
              <a:gd name="T8" fmla="*/ 1092 w 1716"/>
              <a:gd name="T9" fmla="*/ 1685 h 1718"/>
              <a:gd name="T10" fmla="*/ 623 w 1716"/>
              <a:gd name="T11" fmla="*/ 1676 h 1718"/>
              <a:gd name="T12" fmla="*/ 379 w 1716"/>
              <a:gd name="T13" fmla="*/ 1561 h 1718"/>
              <a:gd name="T14" fmla="*/ 588 w 1716"/>
              <a:gd name="T15" fmla="*/ 1674 h 1718"/>
              <a:gd name="T16" fmla="*/ 1178 w 1716"/>
              <a:gd name="T17" fmla="*/ 1647 h 1718"/>
              <a:gd name="T18" fmla="*/ 1339 w 1716"/>
              <a:gd name="T19" fmla="*/ 1550 h 1718"/>
              <a:gd name="T20" fmla="*/ 1199 w 1716"/>
              <a:gd name="T21" fmla="*/ 1647 h 1718"/>
              <a:gd name="T22" fmla="*/ 367 w 1716"/>
              <a:gd name="T23" fmla="*/ 1543 h 1718"/>
              <a:gd name="T24" fmla="*/ 251 w 1716"/>
              <a:gd name="T25" fmla="*/ 1467 h 1718"/>
              <a:gd name="T26" fmla="*/ 345 w 1716"/>
              <a:gd name="T27" fmla="*/ 1526 h 1718"/>
              <a:gd name="T28" fmla="*/ 1418 w 1716"/>
              <a:gd name="T29" fmla="*/ 1499 h 1718"/>
              <a:gd name="T30" fmla="*/ 1538 w 1716"/>
              <a:gd name="T31" fmla="*/ 1354 h 1718"/>
              <a:gd name="T32" fmla="*/ 1438 w 1716"/>
              <a:gd name="T33" fmla="*/ 1492 h 1718"/>
              <a:gd name="T34" fmla="*/ 159 w 1716"/>
              <a:gd name="T35" fmla="*/ 1343 h 1718"/>
              <a:gd name="T36" fmla="*/ 67 w 1716"/>
              <a:gd name="T37" fmla="*/ 1193 h 1718"/>
              <a:gd name="T38" fmla="*/ 155 w 1716"/>
              <a:gd name="T39" fmla="*/ 1322 h 1718"/>
              <a:gd name="T40" fmla="*/ 1584 w 1716"/>
              <a:gd name="T41" fmla="*/ 1284 h 1718"/>
              <a:gd name="T42" fmla="*/ 1601 w 1716"/>
              <a:gd name="T43" fmla="*/ 1271 h 1718"/>
              <a:gd name="T44" fmla="*/ 1687 w 1716"/>
              <a:gd name="T45" fmla="*/ 1044 h 1718"/>
              <a:gd name="T46" fmla="*/ 42 w 1716"/>
              <a:gd name="T47" fmla="*/ 1105 h 1718"/>
              <a:gd name="T48" fmla="*/ 35 w 1716"/>
              <a:gd name="T49" fmla="*/ 1077 h 1718"/>
              <a:gd name="T50" fmla="*/ 9 w 1716"/>
              <a:gd name="T51" fmla="*/ 836 h 1718"/>
              <a:gd name="T52" fmla="*/ 42 w 1716"/>
              <a:gd name="T53" fmla="*/ 1073 h 1718"/>
              <a:gd name="T54" fmla="*/ 1700 w 1716"/>
              <a:gd name="T55" fmla="*/ 1027 h 1718"/>
              <a:gd name="T56" fmla="*/ 1699 w 1716"/>
              <a:gd name="T57" fmla="*/ 829 h 1718"/>
              <a:gd name="T58" fmla="*/ 1716 w 1716"/>
              <a:gd name="T59" fmla="*/ 859 h 1718"/>
              <a:gd name="T60" fmla="*/ 9 w 1716"/>
              <a:gd name="T61" fmla="*/ 825 h 1718"/>
              <a:gd name="T62" fmla="*/ 11 w 1716"/>
              <a:gd name="T63" fmla="*/ 797 h 1718"/>
              <a:gd name="T64" fmla="*/ 26 w 1716"/>
              <a:gd name="T65" fmla="*/ 733 h 1718"/>
              <a:gd name="T66" fmla="*/ 1699 w 1716"/>
              <a:gd name="T67" fmla="*/ 735 h 1718"/>
              <a:gd name="T68" fmla="*/ 1647 w 1716"/>
              <a:gd name="T69" fmla="*/ 569 h 1718"/>
              <a:gd name="T70" fmla="*/ 1704 w 1716"/>
              <a:gd name="T71" fmla="*/ 714 h 1718"/>
              <a:gd name="T72" fmla="*/ 78 w 1716"/>
              <a:gd name="T73" fmla="*/ 545 h 1718"/>
              <a:gd name="T74" fmla="*/ 98 w 1716"/>
              <a:gd name="T75" fmla="*/ 461 h 1718"/>
              <a:gd name="T76" fmla="*/ 81 w 1716"/>
              <a:gd name="T77" fmla="*/ 524 h 1718"/>
              <a:gd name="T78" fmla="*/ 1624 w 1716"/>
              <a:gd name="T79" fmla="*/ 478 h 1718"/>
              <a:gd name="T80" fmla="*/ 1479 w 1716"/>
              <a:gd name="T81" fmla="*/ 292 h 1718"/>
              <a:gd name="T82" fmla="*/ 1610 w 1716"/>
              <a:gd name="T83" fmla="*/ 446 h 1718"/>
              <a:gd name="T84" fmla="*/ 224 w 1716"/>
              <a:gd name="T85" fmla="*/ 307 h 1718"/>
              <a:gd name="T86" fmla="*/ 237 w 1716"/>
              <a:gd name="T87" fmla="*/ 267 h 1718"/>
              <a:gd name="T88" fmla="*/ 242 w 1716"/>
              <a:gd name="T89" fmla="*/ 286 h 1718"/>
              <a:gd name="T90" fmla="*/ 1454 w 1716"/>
              <a:gd name="T91" fmla="*/ 242 h 1718"/>
              <a:gd name="T92" fmla="*/ 1287 w 1716"/>
              <a:gd name="T93" fmla="*/ 136 h 1718"/>
              <a:gd name="T94" fmla="*/ 1434 w 1716"/>
              <a:gd name="T95" fmla="*/ 235 h 1718"/>
              <a:gd name="T96" fmla="*/ 439 w 1716"/>
              <a:gd name="T97" fmla="*/ 130 h 1718"/>
              <a:gd name="T98" fmla="*/ 518 w 1716"/>
              <a:gd name="T99" fmla="*/ 81 h 1718"/>
              <a:gd name="T100" fmla="*/ 1212 w 1716"/>
              <a:gd name="T101" fmla="*/ 97 h 1718"/>
              <a:gd name="T102" fmla="*/ 1190 w 1716"/>
              <a:gd name="T103" fmla="*/ 86 h 1718"/>
              <a:gd name="T104" fmla="*/ 1030 w 1716"/>
              <a:gd name="T105" fmla="*/ 19 h 1718"/>
              <a:gd name="T106" fmla="*/ 582 w 1716"/>
              <a:gd name="T107" fmla="*/ 64 h 1718"/>
              <a:gd name="T108" fmla="*/ 639 w 1716"/>
              <a:gd name="T109" fmla="*/ 47 h 1718"/>
              <a:gd name="T110" fmla="*/ 662 w 1716"/>
              <a:gd name="T111" fmla="*/ 24 h 1718"/>
              <a:gd name="T112" fmla="*/ 683 w 1716"/>
              <a:gd name="T113" fmla="*/ 28 h 1718"/>
              <a:gd name="T114" fmla="*/ 916 w 1716"/>
              <a:gd name="T115" fmla="*/ 20 h 1718"/>
              <a:gd name="T116" fmla="*/ 945 w 1716"/>
              <a:gd name="T117" fmla="*/ 23 h 1718"/>
              <a:gd name="T118" fmla="*/ 945 w 1716"/>
              <a:gd name="T119" fmla="*/ 2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6" h="1718">
                <a:moveTo>
                  <a:pt x="859" y="1718"/>
                </a:moveTo>
                <a:cubicBezTo>
                  <a:pt x="855" y="1718"/>
                  <a:pt x="852" y="1718"/>
                  <a:pt x="849" y="1718"/>
                </a:cubicBezTo>
                <a:cubicBezTo>
                  <a:pt x="836" y="1718"/>
                  <a:pt x="822" y="1717"/>
                  <a:pt x="809" y="1716"/>
                </a:cubicBezTo>
                <a:cubicBezTo>
                  <a:pt x="753" y="1713"/>
                  <a:pt x="696" y="1704"/>
                  <a:pt x="641" y="1690"/>
                </a:cubicBezTo>
                <a:cubicBezTo>
                  <a:pt x="640" y="1689"/>
                  <a:pt x="640" y="1689"/>
                  <a:pt x="640" y="1689"/>
                </a:cubicBezTo>
                <a:cubicBezTo>
                  <a:pt x="638" y="1689"/>
                  <a:pt x="636" y="1688"/>
                  <a:pt x="635" y="1686"/>
                </a:cubicBezTo>
                <a:cubicBezTo>
                  <a:pt x="634" y="1684"/>
                  <a:pt x="634" y="1681"/>
                  <a:pt x="634" y="1679"/>
                </a:cubicBezTo>
                <a:cubicBezTo>
                  <a:pt x="635" y="1675"/>
                  <a:pt x="640" y="1672"/>
                  <a:pt x="645" y="1673"/>
                </a:cubicBezTo>
                <a:cubicBezTo>
                  <a:pt x="699" y="1687"/>
                  <a:pt x="755" y="1696"/>
                  <a:pt x="810" y="1699"/>
                </a:cubicBezTo>
                <a:cubicBezTo>
                  <a:pt x="823" y="1700"/>
                  <a:pt x="836" y="1701"/>
                  <a:pt x="849" y="1701"/>
                </a:cubicBezTo>
                <a:cubicBezTo>
                  <a:pt x="855" y="1701"/>
                  <a:pt x="861" y="1701"/>
                  <a:pt x="866" y="1701"/>
                </a:cubicBezTo>
                <a:cubicBezTo>
                  <a:pt x="866" y="1701"/>
                  <a:pt x="866" y="1701"/>
                  <a:pt x="866" y="1701"/>
                </a:cubicBezTo>
                <a:cubicBezTo>
                  <a:pt x="871" y="1701"/>
                  <a:pt x="875" y="1704"/>
                  <a:pt x="875" y="1709"/>
                </a:cubicBezTo>
                <a:cubicBezTo>
                  <a:pt x="875" y="1714"/>
                  <a:pt x="871" y="1718"/>
                  <a:pt x="866" y="1718"/>
                </a:cubicBezTo>
                <a:cubicBezTo>
                  <a:pt x="864" y="1718"/>
                  <a:pt x="862" y="1718"/>
                  <a:pt x="859" y="1718"/>
                </a:cubicBezTo>
                <a:close/>
                <a:moveTo>
                  <a:pt x="895" y="1717"/>
                </a:moveTo>
                <a:cubicBezTo>
                  <a:pt x="890" y="1717"/>
                  <a:pt x="886" y="1713"/>
                  <a:pt x="886" y="1709"/>
                </a:cubicBezTo>
                <a:cubicBezTo>
                  <a:pt x="886" y="1707"/>
                  <a:pt x="887" y="1704"/>
                  <a:pt x="888" y="1703"/>
                </a:cubicBezTo>
                <a:cubicBezTo>
                  <a:pt x="890" y="1701"/>
                  <a:pt x="892" y="1700"/>
                  <a:pt x="894" y="1700"/>
                </a:cubicBezTo>
                <a:cubicBezTo>
                  <a:pt x="894" y="1700"/>
                  <a:pt x="894" y="1700"/>
                  <a:pt x="894" y="1700"/>
                </a:cubicBezTo>
                <a:cubicBezTo>
                  <a:pt x="899" y="1700"/>
                  <a:pt x="903" y="1703"/>
                  <a:pt x="903" y="1708"/>
                </a:cubicBezTo>
                <a:cubicBezTo>
                  <a:pt x="903" y="1713"/>
                  <a:pt x="900" y="1717"/>
                  <a:pt x="895" y="1717"/>
                </a:cubicBezTo>
                <a:cubicBezTo>
                  <a:pt x="895" y="1717"/>
                  <a:pt x="895" y="1717"/>
                  <a:pt x="895" y="1717"/>
                </a:cubicBezTo>
                <a:cubicBezTo>
                  <a:pt x="895" y="1717"/>
                  <a:pt x="895" y="1717"/>
                  <a:pt x="895" y="1717"/>
                </a:cubicBezTo>
                <a:close/>
                <a:moveTo>
                  <a:pt x="923" y="1715"/>
                </a:moveTo>
                <a:cubicBezTo>
                  <a:pt x="923" y="1715"/>
                  <a:pt x="923" y="1715"/>
                  <a:pt x="923" y="1715"/>
                </a:cubicBezTo>
                <a:cubicBezTo>
                  <a:pt x="919" y="1715"/>
                  <a:pt x="915" y="1712"/>
                  <a:pt x="914" y="1707"/>
                </a:cubicBezTo>
                <a:cubicBezTo>
                  <a:pt x="914" y="1705"/>
                  <a:pt x="915" y="1703"/>
                  <a:pt x="916" y="1701"/>
                </a:cubicBezTo>
                <a:cubicBezTo>
                  <a:pt x="918" y="1700"/>
                  <a:pt x="920" y="1698"/>
                  <a:pt x="922" y="1698"/>
                </a:cubicBezTo>
                <a:cubicBezTo>
                  <a:pt x="978" y="1694"/>
                  <a:pt x="1033" y="1684"/>
                  <a:pt x="1087" y="1669"/>
                </a:cubicBezTo>
                <a:cubicBezTo>
                  <a:pt x="1105" y="1664"/>
                  <a:pt x="1123" y="1658"/>
                  <a:pt x="1141" y="1652"/>
                </a:cubicBezTo>
                <a:cubicBezTo>
                  <a:pt x="1145" y="1650"/>
                  <a:pt x="1150" y="1653"/>
                  <a:pt x="1152" y="1657"/>
                </a:cubicBezTo>
                <a:cubicBezTo>
                  <a:pt x="1152" y="1659"/>
                  <a:pt x="1152" y="1661"/>
                  <a:pt x="1151" y="1663"/>
                </a:cubicBezTo>
                <a:cubicBezTo>
                  <a:pt x="1150" y="1665"/>
                  <a:pt x="1148" y="1667"/>
                  <a:pt x="1146" y="1668"/>
                </a:cubicBezTo>
                <a:cubicBezTo>
                  <a:pt x="1128" y="1674"/>
                  <a:pt x="1110" y="1680"/>
                  <a:pt x="1092" y="1685"/>
                </a:cubicBezTo>
                <a:cubicBezTo>
                  <a:pt x="1037" y="1701"/>
                  <a:pt x="980" y="1711"/>
                  <a:pt x="923" y="1715"/>
                </a:cubicBezTo>
                <a:close/>
                <a:moveTo>
                  <a:pt x="615" y="1682"/>
                </a:moveTo>
                <a:cubicBezTo>
                  <a:pt x="614" y="1682"/>
                  <a:pt x="614" y="1682"/>
                  <a:pt x="613" y="1682"/>
                </a:cubicBezTo>
                <a:cubicBezTo>
                  <a:pt x="608" y="1680"/>
                  <a:pt x="606" y="1676"/>
                  <a:pt x="607" y="1671"/>
                </a:cubicBezTo>
                <a:cubicBezTo>
                  <a:pt x="608" y="1667"/>
                  <a:pt x="613" y="1664"/>
                  <a:pt x="618" y="1665"/>
                </a:cubicBezTo>
                <a:cubicBezTo>
                  <a:pt x="620" y="1666"/>
                  <a:pt x="622" y="1668"/>
                  <a:pt x="623" y="1670"/>
                </a:cubicBezTo>
                <a:cubicBezTo>
                  <a:pt x="624" y="1672"/>
                  <a:pt x="624" y="1674"/>
                  <a:pt x="623" y="1676"/>
                </a:cubicBezTo>
                <a:cubicBezTo>
                  <a:pt x="622" y="1680"/>
                  <a:pt x="619" y="1682"/>
                  <a:pt x="615" y="1682"/>
                </a:cubicBezTo>
                <a:close/>
                <a:moveTo>
                  <a:pt x="588" y="1674"/>
                </a:moveTo>
                <a:cubicBezTo>
                  <a:pt x="587" y="1674"/>
                  <a:pt x="586" y="1673"/>
                  <a:pt x="586" y="1673"/>
                </a:cubicBezTo>
                <a:cubicBezTo>
                  <a:pt x="568" y="1667"/>
                  <a:pt x="550" y="1660"/>
                  <a:pt x="532" y="1653"/>
                </a:cubicBezTo>
                <a:cubicBezTo>
                  <a:pt x="530" y="1652"/>
                  <a:pt x="527" y="1651"/>
                  <a:pt x="525" y="1650"/>
                </a:cubicBezTo>
                <a:cubicBezTo>
                  <a:pt x="475" y="1629"/>
                  <a:pt x="427" y="1603"/>
                  <a:pt x="381" y="1573"/>
                </a:cubicBezTo>
                <a:cubicBezTo>
                  <a:pt x="377" y="1570"/>
                  <a:pt x="376" y="1565"/>
                  <a:pt x="379" y="1561"/>
                </a:cubicBezTo>
                <a:cubicBezTo>
                  <a:pt x="381" y="1557"/>
                  <a:pt x="387" y="1556"/>
                  <a:pt x="390" y="1559"/>
                </a:cubicBezTo>
                <a:cubicBezTo>
                  <a:pt x="435" y="1589"/>
                  <a:pt x="483" y="1614"/>
                  <a:pt x="532" y="1635"/>
                </a:cubicBezTo>
                <a:cubicBezTo>
                  <a:pt x="533" y="1635"/>
                  <a:pt x="535" y="1636"/>
                  <a:pt x="536" y="1637"/>
                </a:cubicBezTo>
                <a:cubicBezTo>
                  <a:pt x="539" y="1637"/>
                  <a:pt x="539" y="1637"/>
                  <a:pt x="539" y="1637"/>
                </a:cubicBezTo>
                <a:cubicBezTo>
                  <a:pt x="556" y="1645"/>
                  <a:pt x="573" y="1651"/>
                  <a:pt x="591" y="1657"/>
                </a:cubicBezTo>
                <a:cubicBezTo>
                  <a:pt x="595" y="1659"/>
                  <a:pt x="598" y="1663"/>
                  <a:pt x="596" y="1668"/>
                </a:cubicBezTo>
                <a:cubicBezTo>
                  <a:pt x="595" y="1671"/>
                  <a:pt x="592" y="1674"/>
                  <a:pt x="588" y="1674"/>
                </a:cubicBezTo>
                <a:close/>
                <a:moveTo>
                  <a:pt x="1170" y="1658"/>
                </a:moveTo>
                <a:cubicBezTo>
                  <a:pt x="1166" y="1658"/>
                  <a:pt x="1163" y="1656"/>
                  <a:pt x="1162" y="1653"/>
                </a:cubicBezTo>
                <a:cubicBezTo>
                  <a:pt x="1161" y="1651"/>
                  <a:pt x="1161" y="1649"/>
                  <a:pt x="1162" y="1646"/>
                </a:cubicBezTo>
                <a:cubicBezTo>
                  <a:pt x="1163" y="1644"/>
                  <a:pt x="1165" y="1643"/>
                  <a:pt x="1167" y="1642"/>
                </a:cubicBezTo>
                <a:cubicBezTo>
                  <a:pt x="1167" y="1642"/>
                  <a:pt x="1167" y="1642"/>
                  <a:pt x="1167" y="1642"/>
                </a:cubicBezTo>
                <a:cubicBezTo>
                  <a:pt x="1167" y="1642"/>
                  <a:pt x="1167" y="1642"/>
                  <a:pt x="1167" y="1642"/>
                </a:cubicBezTo>
                <a:cubicBezTo>
                  <a:pt x="1171" y="1640"/>
                  <a:pt x="1176" y="1643"/>
                  <a:pt x="1178" y="1647"/>
                </a:cubicBezTo>
                <a:cubicBezTo>
                  <a:pt x="1180" y="1651"/>
                  <a:pt x="1177" y="1656"/>
                  <a:pt x="1173" y="1658"/>
                </a:cubicBezTo>
                <a:cubicBezTo>
                  <a:pt x="1172" y="1658"/>
                  <a:pt x="1171" y="1658"/>
                  <a:pt x="1170" y="1658"/>
                </a:cubicBezTo>
                <a:close/>
                <a:moveTo>
                  <a:pt x="1196" y="1648"/>
                </a:moveTo>
                <a:cubicBezTo>
                  <a:pt x="1193" y="1648"/>
                  <a:pt x="1190" y="1645"/>
                  <a:pt x="1188" y="1642"/>
                </a:cubicBezTo>
                <a:cubicBezTo>
                  <a:pt x="1187" y="1640"/>
                  <a:pt x="1187" y="1638"/>
                  <a:pt x="1188" y="1636"/>
                </a:cubicBezTo>
                <a:cubicBezTo>
                  <a:pt x="1189" y="1634"/>
                  <a:pt x="1191" y="1632"/>
                  <a:pt x="1193" y="1631"/>
                </a:cubicBezTo>
                <a:cubicBezTo>
                  <a:pt x="1244" y="1609"/>
                  <a:pt x="1293" y="1581"/>
                  <a:pt x="1339" y="1550"/>
                </a:cubicBezTo>
                <a:cubicBezTo>
                  <a:pt x="1354" y="1539"/>
                  <a:pt x="1369" y="1528"/>
                  <a:pt x="1384" y="1516"/>
                </a:cubicBezTo>
                <a:cubicBezTo>
                  <a:pt x="1388" y="1513"/>
                  <a:pt x="1393" y="1514"/>
                  <a:pt x="1396" y="1517"/>
                </a:cubicBezTo>
                <a:cubicBezTo>
                  <a:pt x="1397" y="1519"/>
                  <a:pt x="1398" y="1521"/>
                  <a:pt x="1398" y="1524"/>
                </a:cubicBezTo>
                <a:cubicBezTo>
                  <a:pt x="1398" y="1526"/>
                  <a:pt x="1396" y="1528"/>
                  <a:pt x="1395" y="1529"/>
                </a:cubicBezTo>
                <a:cubicBezTo>
                  <a:pt x="1380" y="1541"/>
                  <a:pt x="1365" y="1553"/>
                  <a:pt x="1349" y="1563"/>
                </a:cubicBezTo>
                <a:cubicBezTo>
                  <a:pt x="1302" y="1596"/>
                  <a:pt x="1252" y="1624"/>
                  <a:pt x="1199" y="1647"/>
                </a:cubicBezTo>
                <a:cubicBezTo>
                  <a:pt x="1199" y="1647"/>
                  <a:pt x="1199" y="1647"/>
                  <a:pt x="1199" y="1647"/>
                </a:cubicBezTo>
                <a:cubicBezTo>
                  <a:pt x="1199" y="1647"/>
                  <a:pt x="1199" y="1647"/>
                  <a:pt x="1199" y="1647"/>
                </a:cubicBezTo>
                <a:cubicBezTo>
                  <a:pt x="1198" y="1647"/>
                  <a:pt x="1197" y="1648"/>
                  <a:pt x="1196" y="1648"/>
                </a:cubicBezTo>
                <a:close/>
                <a:moveTo>
                  <a:pt x="362" y="1558"/>
                </a:moveTo>
                <a:cubicBezTo>
                  <a:pt x="361" y="1558"/>
                  <a:pt x="359" y="1558"/>
                  <a:pt x="358" y="1557"/>
                </a:cubicBezTo>
                <a:cubicBezTo>
                  <a:pt x="354" y="1554"/>
                  <a:pt x="353" y="1549"/>
                  <a:pt x="356" y="1545"/>
                </a:cubicBezTo>
                <a:cubicBezTo>
                  <a:pt x="358" y="1541"/>
                  <a:pt x="363" y="1540"/>
                  <a:pt x="367" y="1543"/>
                </a:cubicBezTo>
                <a:cubicBezTo>
                  <a:pt x="367" y="1543"/>
                  <a:pt x="367" y="1543"/>
                  <a:pt x="367" y="1543"/>
                </a:cubicBezTo>
                <a:cubicBezTo>
                  <a:pt x="367" y="1543"/>
                  <a:pt x="367" y="1543"/>
                  <a:pt x="367" y="1543"/>
                </a:cubicBezTo>
                <a:cubicBezTo>
                  <a:pt x="371" y="1545"/>
                  <a:pt x="372" y="1551"/>
                  <a:pt x="369" y="1555"/>
                </a:cubicBezTo>
                <a:cubicBezTo>
                  <a:pt x="368" y="1557"/>
                  <a:pt x="365" y="1558"/>
                  <a:pt x="362" y="1558"/>
                </a:cubicBezTo>
                <a:close/>
                <a:moveTo>
                  <a:pt x="340" y="1541"/>
                </a:moveTo>
                <a:cubicBezTo>
                  <a:pt x="338" y="1541"/>
                  <a:pt x="336" y="1541"/>
                  <a:pt x="335" y="1540"/>
                </a:cubicBezTo>
                <a:cubicBezTo>
                  <a:pt x="319" y="1528"/>
                  <a:pt x="305" y="1516"/>
                  <a:pt x="290" y="1503"/>
                </a:cubicBezTo>
                <a:cubicBezTo>
                  <a:pt x="277" y="1491"/>
                  <a:pt x="264" y="1479"/>
                  <a:pt x="251" y="1467"/>
                </a:cubicBezTo>
                <a:cubicBezTo>
                  <a:pt x="224" y="1439"/>
                  <a:pt x="198" y="1409"/>
                  <a:pt x="174" y="1378"/>
                </a:cubicBezTo>
                <a:cubicBezTo>
                  <a:pt x="171" y="1374"/>
                  <a:pt x="172" y="1369"/>
                  <a:pt x="176" y="1366"/>
                </a:cubicBezTo>
                <a:cubicBezTo>
                  <a:pt x="179" y="1363"/>
                  <a:pt x="185" y="1364"/>
                  <a:pt x="188" y="1368"/>
                </a:cubicBezTo>
                <a:cubicBezTo>
                  <a:pt x="211" y="1398"/>
                  <a:pt x="236" y="1428"/>
                  <a:pt x="263" y="1455"/>
                </a:cubicBezTo>
                <a:cubicBezTo>
                  <a:pt x="276" y="1467"/>
                  <a:pt x="288" y="1479"/>
                  <a:pt x="302" y="1491"/>
                </a:cubicBezTo>
                <a:cubicBezTo>
                  <a:pt x="302" y="1491"/>
                  <a:pt x="302" y="1491"/>
                  <a:pt x="302" y="1491"/>
                </a:cubicBezTo>
                <a:cubicBezTo>
                  <a:pt x="316" y="1503"/>
                  <a:pt x="330" y="1515"/>
                  <a:pt x="345" y="1526"/>
                </a:cubicBezTo>
                <a:cubicBezTo>
                  <a:pt x="349" y="1529"/>
                  <a:pt x="349" y="1534"/>
                  <a:pt x="346" y="1538"/>
                </a:cubicBezTo>
                <a:cubicBezTo>
                  <a:pt x="345" y="1540"/>
                  <a:pt x="342" y="1541"/>
                  <a:pt x="340" y="1541"/>
                </a:cubicBezTo>
                <a:close/>
                <a:moveTo>
                  <a:pt x="1411" y="1513"/>
                </a:moveTo>
                <a:cubicBezTo>
                  <a:pt x="1409" y="1513"/>
                  <a:pt x="1406" y="1512"/>
                  <a:pt x="1405" y="1510"/>
                </a:cubicBezTo>
                <a:cubicBezTo>
                  <a:pt x="1403" y="1508"/>
                  <a:pt x="1403" y="1506"/>
                  <a:pt x="1403" y="1504"/>
                </a:cubicBezTo>
                <a:cubicBezTo>
                  <a:pt x="1403" y="1502"/>
                  <a:pt x="1404" y="1500"/>
                  <a:pt x="1406" y="1498"/>
                </a:cubicBezTo>
                <a:cubicBezTo>
                  <a:pt x="1409" y="1495"/>
                  <a:pt x="1415" y="1496"/>
                  <a:pt x="1418" y="1499"/>
                </a:cubicBezTo>
                <a:cubicBezTo>
                  <a:pt x="1421" y="1503"/>
                  <a:pt x="1420" y="1508"/>
                  <a:pt x="1417" y="1511"/>
                </a:cubicBezTo>
                <a:cubicBezTo>
                  <a:pt x="1415" y="1512"/>
                  <a:pt x="1413" y="1513"/>
                  <a:pt x="1411" y="1513"/>
                </a:cubicBezTo>
                <a:close/>
                <a:moveTo>
                  <a:pt x="1432" y="1494"/>
                </a:moveTo>
                <a:cubicBezTo>
                  <a:pt x="1430" y="1494"/>
                  <a:pt x="1428" y="1493"/>
                  <a:pt x="1426" y="1492"/>
                </a:cubicBezTo>
                <a:cubicBezTo>
                  <a:pt x="1423" y="1488"/>
                  <a:pt x="1423" y="1483"/>
                  <a:pt x="1427" y="1480"/>
                </a:cubicBezTo>
                <a:cubicBezTo>
                  <a:pt x="1431" y="1475"/>
                  <a:pt x="1435" y="1471"/>
                  <a:pt x="1439" y="1468"/>
                </a:cubicBezTo>
                <a:cubicBezTo>
                  <a:pt x="1475" y="1433"/>
                  <a:pt x="1509" y="1395"/>
                  <a:pt x="1538" y="1354"/>
                </a:cubicBezTo>
                <a:cubicBezTo>
                  <a:pt x="1549" y="1339"/>
                  <a:pt x="1560" y="1324"/>
                  <a:pt x="1570" y="1308"/>
                </a:cubicBezTo>
                <a:cubicBezTo>
                  <a:pt x="1572" y="1304"/>
                  <a:pt x="1577" y="1303"/>
                  <a:pt x="1581" y="1305"/>
                </a:cubicBezTo>
                <a:cubicBezTo>
                  <a:pt x="1585" y="1308"/>
                  <a:pt x="1586" y="1313"/>
                  <a:pt x="1584" y="1317"/>
                </a:cubicBezTo>
                <a:cubicBezTo>
                  <a:pt x="1574" y="1333"/>
                  <a:pt x="1563" y="1349"/>
                  <a:pt x="1552" y="1364"/>
                </a:cubicBezTo>
                <a:cubicBezTo>
                  <a:pt x="1522" y="1406"/>
                  <a:pt x="1488" y="1445"/>
                  <a:pt x="1451" y="1480"/>
                </a:cubicBezTo>
                <a:cubicBezTo>
                  <a:pt x="1447" y="1484"/>
                  <a:pt x="1442" y="1488"/>
                  <a:pt x="1438" y="1492"/>
                </a:cubicBezTo>
                <a:cubicBezTo>
                  <a:pt x="1438" y="1492"/>
                  <a:pt x="1438" y="1492"/>
                  <a:pt x="1438" y="1492"/>
                </a:cubicBezTo>
                <a:cubicBezTo>
                  <a:pt x="1438" y="1492"/>
                  <a:pt x="1438" y="1492"/>
                  <a:pt x="1438" y="1492"/>
                </a:cubicBezTo>
                <a:cubicBezTo>
                  <a:pt x="1436" y="1494"/>
                  <a:pt x="1434" y="1494"/>
                  <a:pt x="1432" y="1494"/>
                </a:cubicBezTo>
                <a:close/>
                <a:moveTo>
                  <a:pt x="164" y="1358"/>
                </a:moveTo>
                <a:cubicBezTo>
                  <a:pt x="161" y="1358"/>
                  <a:pt x="159" y="1357"/>
                  <a:pt x="157" y="1355"/>
                </a:cubicBezTo>
                <a:cubicBezTo>
                  <a:pt x="157" y="1355"/>
                  <a:pt x="157" y="1355"/>
                  <a:pt x="157" y="1355"/>
                </a:cubicBezTo>
                <a:cubicBezTo>
                  <a:pt x="156" y="1353"/>
                  <a:pt x="155" y="1351"/>
                  <a:pt x="156" y="1348"/>
                </a:cubicBezTo>
                <a:cubicBezTo>
                  <a:pt x="156" y="1346"/>
                  <a:pt x="157" y="1344"/>
                  <a:pt x="159" y="1343"/>
                </a:cubicBezTo>
                <a:cubicBezTo>
                  <a:pt x="163" y="1340"/>
                  <a:pt x="168" y="1341"/>
                  <a:pt x="171" y="1345"/>
                </a:cubicBezTo>
                <a:cubicBezTo>
                  <a:pt x="174" y="1349"/>
                  <a:pt x="173" y="1354"/>
                  <a:pt x="169" y="1357"/>
                </a:cubicBezTo>
                <a:cubicBezTo>
                  <a:pt x="168" y="1358"/>
                  <a:pt x="166" y="1358"/>
                  <a:pt x="164" y="1358"/>
                </a:cubicBezTo>
                <a:close/>
                <a:moveTo>
                  <a:pt x="148" y="1335"/>
                </a:moveTo>
                <a:cubicBezTo>
                  <a:pt x="145" y="1335"/>
                  <a:pt x="143" y="1334"/>
                  <a:pt x="141" y="1331"/>
                </a:cubicBezTo>
                <a:cubicBezTo>
                  <a:pt x="131" y="1315"/>
                  <a:pt x="121" y="1299"/>
                  <a:pt x="111" y="1282"/>
                </a:cubicBezTo>
                <a:cubicBezTo>
                  <a:pt x="95" y="1253"/>
                  <a:pt x="80" y="1223"/>
                  <a:pt x="67" y="1193"/>
                </a:cubicBezTo>
                <a:cubicBezTo>
                  <a:pt x="58" y="1171"/>
                  <a:pt x="50" y="1148"/>
                  <a:pt x="42" y="1126"/>
                </a:cubicBezTo>
                <a:cubicBezTo>
                  <a:pt x="42" y="1124"/>
                  <a:pt x="42" y="1121"/>
                  <a:pt x="43" y="1119"/>
                </a:cubicBezTo>
                <a:cubicBezTo>
                  <a:pt x="44" y="1117"/>
                  <a:pt x="46" y="1116"/>
                  <a:pt x="48" y="1115"/>
                </a:cubicBezTo>
                <a:cubicBezTo>
                  <a:pt x="52" y="1114"/>
                  <a:pt x="57" y="1116"/>
                  <a:pt x="59" y="1121"/>
                </a:cubicBezTo>
                <a:cubicBezTo>
                  <a:pt x="66" y="1143"/>
                  <a:pt x="74" y="1165"/>
                  <a:pt x="83" y="1186"/>
                </a:cubicBezTo>
                <a:cubicBezTo>
                  <a:pt x="96" y="1216"/>
                  <a:pt x="110" y="1246"/>
                  <a:pt x="126" y="1274"/>
                </a:cubicBezTo>
                <a:cubicBezTo>
                  <a:pt x="135" y="1290"/>
                  <a:pt x="145" y="1306"/>
                  <a:pt x="155" y="1322"/>
                </a:cubicBezTo>
                <a:cubicBezTo>
                  <a:pt x="158" y="1326"/>
                  <a:pt x="157" y="1331"/>
                  <a:pt x="153" y="1334"/>
                </a:cubicBezTo>
                <a:cubicBezTo>
                  <a:pt x="151" y="1335"/>
                  <a:pt x="150" y="1335"/>
                  <a:pt x="148" y="1335"/>
                </a:cubicBezTo>
                <a:close/>
                <a:moveTo>
                  <a:pt x="1591" y="1297"/>
                </a:moveTo>
                <a:cubicBezTo>
                  <a:pt x="1590" y="1297"/>
                  <a:pt x="1588" y="1296"/>
                  <a:pt x="1587" y="1296"/>
                </a:cubicBezTo>
                <a:cubicBezTo>
                  <a:pt x="1583" y="1293"/>
                  <a:pt x="1582" y="1288"/>
                  <a:pt x="1584" y="1284"/>
                </a:cubicBezTo>
                <a:cubicBezTo>
                  <a:pt x="1584" y="1284"/>
                  <a:pt x="1584" y="1284"/>
                  <a:pt x="1584" y="1284"/>
                </a:cubicBezTo>
                <a:cubicBezTo>
                  <a:pt x="1584" y="1284"/>
                  <a:pt x="1584" y="1284"/>
                  <a:pt x="1584" y="1284"/>
                </a:cubicBezTo>
                <a:cubicBezTo>
                  <a:pt x="1586" y="1280"/>
                  <a:pt x="1592" y="1279"/>
                  <a:pt x="1596" y="1281"/>
                </a:cubicBezTo>
                <a:cubicBezTo>
                  <a:pt x="1598" y="1282"/>
                  <a:pt x="1599" y="1284"/>
                  <a:pt x="1600" y="1286"/>
                </a:cubicBezTo>
                <a:cubicBezTo>
                  <a:pt x="1600" y="1288"/>
                  <a:pt x="1600" y="1291"/>
                  <a:pt x="1599" y="1293"/>
                </a:cubicBezTo>
                <a:cubicBezTo>
                  <a:pt x="1599" y="1293"/>
                  <a:pt x="1599" y="1293"/>
                  <a:pt x="1599" y="1293"/>
                </a:cubicBezTo>
                <a:cubicBezTo>
                  <a:pt x="1597" y="1295"/>
                  <a:pt x="1594" y="1297"/>
                  <a:pt x="1591" y="1297"/>
                </a:cubicBezTo>
                <a:close/>
                <a:moveTo>
                  <a:pt x="1605" y="1272"/>
                </a:moveTo>
                <a:cubicBezTo>
                  <a:pt x="1604" y="1272"/>
                  <a:pt x="1602" y="1272"/>
                  <a:pt x="1601" y="1271"/>
                </a:cubicBezTo>
                <a:cubicBezTo>
                  <a:pt x="1599" y="1270"/>
                  <a:pt x="1598" y="1268"/>
                  <a:pt x="1597" y="1266"/>
                </a:cubicBezTo>
                <a:cubicBezTo>
                  <a:pt x="1596" y="1264"/>
                  <a:pt x="1597" y="1262"/>
                  <a:pt x="1598" y="1260"/>
                </a:cubicBezTo>
                <a:cubicBezTo>
                  <a:pt x="1608" y="1241"/>
                  <a:pt x="1617" y="1222"/>
                  <a:pt x="1626" y="1203"/>
                </a:cubicBezTo>
                <a:cubicBezTo>
                  <a:pt x="1640" y="1171"/>
                  <a:pt x="1652" y="1138"/>
                  <a:pt x="1662" y="1105"/>
                </a:cubicBezTo>
                <a:cubicBezTo>
                  <a:pt x="1663" y="1105"/>
                  <a:pt x="1663" y="1105"/>
                  <a:pt x="1663" y="1105"/>
                </a:cubicBezTo>
                <a:cubicBezTo>
                  <a:pt x="1668" y="1087"/>
                  <a:pt x="1673" y="1069"/>
                  <a:pt x="1677" y="1051"/>
                </a:cubicBezTo>
                <a:cubicBezTo>
                  <a:pt x="1678" y="1046"/>
                  <a:pt x="1683" y="1043"/>
                  <a:pt x="1687" y="1044"/>
                </a:cubicBezTo>
                <a:cubicBezTo>
                  <a:pt x="1690" y="1045"/>
                  <a:pt x="1691" y="1046"/>
                  <a:pt x="1693" y="1048"/>
                </a:cubicBezTo>
                <a:cubicBezTo>
                  <a:pt x="1694" y="1050"/>
                  <a:pt x="1694" y="1052"/>
                  <a:pt x="1694" y="1055"/>
                </a:cubicBezTo>
                <a:cubicBezTo>
                  <a:pt x="1689" y="1073"/>
                  <a:pt x="1684" y="1092"/>
                  <a:pt x="1679" y="1110"/>
                </a:cubicBezTo>
                <a:cubicBezTo>
                  <a:pt x="1668" y="1144"/>
                  <a:pt x="1656" y="1178"/>
                  <a:pt x="1641" y="1210"/>
                </a:cubicBezTo>
                <a:cubicBezTo>
                  <a:pt x="1633" y="1229"/>
                  <a:pt x="1623" y="1249"/>
                  <a:pt x="1613" y="1268"/>
                </a:cubicBezTo>
                <a:cubicBezTo>
                  <a:pt x="1611" y="1270"/>
                  <a:pt x="1608" y="1272"/>
                  <a:pt x="1605" y="1272"/>
                </a:cubicBezTo>
                <a:close/>
                <a:moveTo>
                  <a:pt x="42" y="1105"/>
                </a:moveTo>
                <a:cubicBezTo>
                  <a:pt x="38" y="1105"/>
                  <a:pt x="35" y="1102"/>
                  <a:pt x="34" y="1098"/>
                </a:cubicBezTo>
                <a:cubicBezTo>
                  <a:pt x="33" y="1094"/>
                  <a:pt x="35" y="1089"/>
                  <a:pt x="40" y="1088"/>
                </a:cubicBezTo>
                <a:cubicBezTo>
                  <a:pt x="44" y="1087"/>
                  <a:pt x="49" y="1089"/>
                  <a:pt x="50" y="1094"/>
                </a:cubicBezTo>
                <a:cubicBezTo>
                  <a:pt x="51" y="1096"/>
                  <a:pt x="51" y="1098"/>
                  <a:pt x="50" y="1100"/>
                </a:cubicBezTo>
                <a:cubicBezTo>
                  <a:pt x="48" y="1102"/>
                  <a:pt x="47" y="1104"/>
                  <a:pt x="44" y="1104"/>
                </a:cubicBezTo>
                <a:cubicBezTo>
                  <a:pt x="44" y="1104"/>
                  <a:pt x="43" y="1105"/>
                  <a:pt x="42" y="1105"/>
                </a:cubicBezTo>
                <a:close/>
                <a:moveTo>
                  <a:pt x="35" y="1077"/>
                </a:moveTo>
                <a:cubicBezTo>
                  <a:pt x="31" y="1077"/>
                  <a:pt x="27" y="1075"/>
                  <a:pt x="26" y="1071"/>
                </a:cubicBezTo>
                <a:cubicBezTo>
                  <a:pt x="22" y="1053"/>
                  <a:pt x="18" y="1034"/>
                  <a:pt x="14" y="1015"/>
                </a:cubicBezTo>
                <a:cubicBezTo>
                  <a:pt x="5" y="967"/>
                  <a:pt x="0" y="918"/>
                  <a:pt x="0" y="870"/>
                </a:cubicBezTo>
                <a:cubicBezTo>
                  <a:pt x="0" y="866"/>
                  <a:pt x="0" y="863"/>
                  <a:pt x="0" y="859"/>
                </a:cubicBezTo>
                <a:cubicBezTo>
                  <a:pt x="0" y="854"/>
                  <a:pt x="0" y="849"/>
                  <a:pt x="0" y="845"/>
                </a:cubicBezTo>
                <a:cubicBezTo>
                  <a:pt x="0" y="840"/>
                  <a:pt x="4" y="836"/>
                  <a:pt x="8" y="836"/>
                </a:cubicBezTo>
                <a:cubicBezTo>
                  <a:pt x="9" y="836"/>
                  <a:pt x="9" y="836"/>
                  <a:pt x="9" y="836"/>
                </a:cubicBezTo>
                <a:cubicBezTo>
                  <a:pt x="11" y="836"/>
                  <a:pt x="13" y="837"/>
                  <a:pt x="14" y="839"/>
                </a:cubicBezTo>
                <a:cubicBezTo>
                  <a:pt x="16" y="841"/>
                  <a:pt x="17" y="843"/>
                  <a:pt x="17" y="845"/>
                </a:cubicBezTo>
                <a:cubicBezTo>
                  <a:pt x="17" y="850"/>
                  <a:pt x="17" y="855"/>
                  <a:pt x="17" y="859"/>
                </a:cubicBezTo>
                <a:cubicBezTo>
                  <a:pt x="17" y="863"/>
                  <a:pt x="17" y="866"/>
                  <a:pt x="17" y="869"/>
                </a:cubicBezTo>
                <a:cubicBezTo>
                  <a:pt x="17" y="917"/>
                  <a:pt x="22" y="965"/>
                  <a:pt x="31" y="1012"/>
                </a:cubicBezTo>
                <a:cubicBezTo>
                  <a:pt x="34" y="1030"/>
                  <a:pt x="38" y="1049"/>
                  <a:pt x="43" y="1067"/>
                </a:cubicBezTo>
                <a:cubicBezTo>
                  <a:pt x="43" y="1069"/>
                  <a:pt x="43" y="1071"/>
                  <a:pt x="42" y="1073"/>
                </a:cubicBezTo>
                <a:cubicBezTo>
                  <a:pt x="41" y="1075"/>
                  <a:pt x="39" y="1077"/>
                  <a:pt x="37" y="1077"/>
                </a:cubicBezTo>
                <a:cubicBezTo>
                  <a:pt x="36" y="1077"/>
                  <a:pt x="35" y="1077"/>
                  <a:pt x="35" y="1077"/>
                </a:cubicBezTo>
                <a:close/>
                <a:moveTo>
                  <a:pt x="1691" y="1034"/>
                </a:moveTo>
                <a:cubicBezTo>
                  <a:pt x="1691" y="1034"/>
                  <a:pt x="1690" y="1034"/>
                  <a:pt x="1690" y="1033"/>
                </a:cubicBezTo>
                <a:cubicBezTo>
                  <a:pt x="1685" y="1033"/>
                  <a:pt x="1682" y="1028"/>
                  <a:pt x="1683" y="1023"/>
                </a:cubicBezTo>
                <a:cubicBezTo>
                  <a:pt x="1684" y="1019"/>
                  <a:pt x="1689" y="1016"/>
                  <a:pt x="1693" y="1017"/>
                </a:cubicBezTo>
                <a:cubicBezTo>
                  <a:pt x="1698" y="1018"/>
                  <a:pt x="1701" y="1022"/>
                  <a:pt x="1700" y="1027"/>
                </a:cubicBezTo>
                <a:cubicBezTo>
                  <a:pt x="1699" y="1031"/>
                  <a:pt x="1695" y="1034"/>
                  <a:pt x="1691" y="1034"/>
                </a:cubicBezTo>
                <a:close/>
                <a:moveTo>
                  <a:pt x="1696" y="1006"/>
                </a:moveTo>
                <a:cubicBezTo>
                  <a:pt x="1696" y="1006"/>
                  <a:pt x="1696" y="1006"/>
                  <a:pt x="1695" y="1006"/>
                </a:cubicBezTo>
                <a:cubicBezTo>
                  <a:pt x="1690" y="1005"/>
                  <a:pt x="1687" y="1001"/>
                  <a:pt x="1688" y="996"/>
                </a:cubicBezTo>
                <a:cubicBezTo>
                  <a:pt x="1694" y="960"/>
                  <a:pt x="1698" y="924"/>
                  <a:pt x="1699" y="888"/>
                </a:cubicBezTo>
                <a:cubicBezTo>
                  <a:pt x="1699" y="878"/>
                  <a:pt x="1699" y="869"/>
                  <a:pt x="1699" y="859"/>
                </a:cubicBezTo>
                <a:cubicBezTo>
                  <a:pt x="1699" y="849"/>
                  <a:pt x="1699" y="839"/>
                  <a:pt x="1699" y="829"/>
                </a:cubicBezTo>
                <a:cubicBezTo>
                  <a:pt x="1699" y="829"/>
                  <a:pt x="1699" y="829"/>
                  <a:pt x="1699" y="829"/>
                </a:cubicBezTo>
                <a:cubicBezTo>
                  <a:pt x="1699" y="829"/>
                  <a:pt x="1699" y="829"/>
                  <a:pt x="1699" y="829"/>
                </a:cubicBezTo>
                <a:cubicBezTo>
                  <a:pt x="1698" y="810"/>
                  <a:pt x="1697" y="791"/>
                  <a:pt x="1695" y="773"/>
                </a:cubicBezTo>
                <a:cubicBezTo>
                  <a:pt x="1694" y="768"/>
                  <a:pt x="1698" y="764"/>
                  <a:pt x="1702" y="763"/>
                </a:cubicBezTo>
                <a:cubicBezTo>
                  <a:pt x="1707" y="763"/>
                  <a:pt x="1711" y="766"/>
                  <a:pt x="1712" y="771"/>
                </a:cubicBezTo>
                <a:cubicBezTo>
                  <a:pt x="1714" y="790"/>
                  <a:pt x="1715" y="809"/>
                  <a:pt x="1716" y="828"/>
                </a:cubicBezTo>
                <a:cubicBezTo>
                  <a:pt x="1716" y="838"/>
                  <a:pt x="1716" y="849"/>
                  <a:pt x="1716" y="859"/>
                </a:cubicBezTo>
                <a:cubicBezTo>
                  <a:pt x="1716" y="869"/>
                  <a:pt x="1716" y="879"/>
                  <a:pt x="1716" y="888"/>
                </a:cubicBezTo>
                <a:cubicBezTo>
                  <a:pt x="1715" y="925"/>
                  <a:pt x="1711" y="962"/>
                  <a:pt x="1705" y="998"/>
                </a:cubicBezTo>
                <a:cubicBezTo>
                  <a:pt x="1705" y="998"/>
                  <a:pt x="1705" y="998"/>
                  <a:pt x="1705" y="998"/>
                </a:cubicBezTo>
                <a:cubicBezTo>
                  <a:pt x="1705" y="999"/>
                  <a:pt x="1705" y="999"/>
                  <a:pt x="1705" y="999"/>
                </a:cubicBezTo>
                <a:cubicBezTo>
                  <a:pt x="1704" y="1003"/>
                  <a:pt x="1701" y="1006"/>
                  <a:pt x="1696" y="1006"/>
                </a:cubicBezTo>
                <a:close/>
                <a:moveTo>
                  <a:pt x="9" y="825"/>
                </a:moveTo>
                <a:cubicBezTo>
                  <a:pt x="9" y="825"/>
                  <a:pt x="9" y="825"/>
                  <a:pt x="9" y="825"/>
                </a:cubicBezTo>
                <a:cubicBezTo>
                  <a:pt x="4" y="825"/>
                  <a:pt x="1" y="821"/>
                  <a:pt x="1" y="816"/>
                </a:cubicBezTo>
                <a:cubicBezTo>
                  <a:pt x="1" y="811"/>
                  <a:pt x="5" y="808"/>
                  <a:pt x="10" y="808"/>
                </a:cubicBezTo>
                <a:cubicBezTo>
                  <a:pt x="14" y="808"/>
                  <a:pt x="18" y="812"/>
                  <a:pt x="18" y="817"/>
                </a:cubicBezTo>
                <a:cubicBezTo>
                  <a:pt x="18" y="821"/>
                  <a:pt x="14" y="825"/>
                  <a:pt x="9" y="825"/>
                </a:cubicBezTo>
                <a:close/>
                <a:moveTo>
                  <a:pt x="11" y="797"/>
                </a:moveTo>
                <a:cubicBezTo>
                  <a:pt x="11" y="797"/>
                  <a:pt x="11" y="797"/>
                  <a:pt x="11" y="797"/>
                </a:cubicBezTo>
                <a:cubicBezTo>
                  <a:pt x="11" y="797"/>
                  <a:pt x="11" y="797"/>
                  <a:pt x="11" y="797"/>
                </a:cubicBezTo>
                <a:cubicBezTo>
                  <a:pt x="8" y="797"/>
                  <a:pt x="6" y="796"/>
                  <a:pt x="5" y="794"/>
                </a:cubicBezTo>
                <a:cubicBezTo>
                  <a:pt x="3" y="792"/>
                  <a:pt x="3" y="790"/>
                  <a:pt x="3" y="788"/>
                </a:cubicBezTo>
                <a:cubicBezTo>
                  <a:pt x="4" y="769"/>
                  <a:pt x="7" y="750"/>
                  <a:pt x="10" y="731"/>
                </a:cubicBezTo>
                <a:cubicBezTo>
                  <a:pt x="18" y="674"/>
                  <a:pt x="32" y="619"/>
                  <a:pt x="52" y="565"/>
                </a:cubicBezTo>
                <a:cubicBezTo>
                  <a:pt x="54" y="561"/>
                  <a:pt x="59" y="558"/>
                  <a:pt x="63" y="560"/>
                </a:cubicBezTo>
                <a:cubicBezTo>
                  <a:pt x="67" y="562"/>
                  <a:pt x="70" y="567"/>
                  <a:pt x="68" y="571"/>
                </a:cubicBezTo>
                <a:cubicBezTo>
                  <a:pt x="49" y="623"/>
                  <a:pt x="35" y="678"/>
                  <a:pt x="26" y="733"/>
                </a:cubicBezTo>
                <a:cubicBezTo>
                  <a:pt x="24" y="752"/>
                  <a:pt x="21" y="771"/>
                  <a:pt x="20" y="789"/>
                </a:cubicBezTo>
                <a:cubicBezTo>
                  <a:pt x="19" y="793"/>
                  <a:pt x="16" y="797"/>
                  <a:pt x="11" y="797"/>
                </a:cubicBezTo>
                <a:close/>
                <a:moveTo>
                  <a:pt x="1700" y="752"/>
                </a:moveTo>
                <a:cubicBezTo>
                  <a:pt x="1696" y="752"/>
                  <a:pt x="1692" y="749"/>
                  <a:pt x="1691" y="745"/>
                </a:cubicBezTo>
                <a:cubicBezTo>
                  <a:pt x="1691" y="745"/>
                  <a:pt x="1691" y="745"/>
                  <a:pt x="1691" y="745"/>
                </a:cubicBezTo>
                <a:cubicBezTo>
                  <a:pt x="1691" y="743"/>
                  <a:pt x="1692" y="740"/>
                  <a:pt x="1693" y="739"/>
                </a:cubicBezTo>
                <a:cubicBezTo>
                  <a:pt x="1694" y="737"/>
                  <a:pt x="1696" y="736"/>
                  <a:pt x="1699" y="735"/>
                </a:cubicBezTo>
                <a:cubicBezTo>
                  <a:pt x="1703" y="735"/>
                  <a:pt x="1708" y="738"/>
                  <a:pt x="1708" y="743"/>
                </a:cubicBezTo>
                <a:cubicBezTo>
                  <a:pt x="1709" y="745"/>
                  <a:pt x="1708" y="747"/>
                  <a:pt x="1707" y="749"/>
                </a:cubicBezTo>
                <a:cubicBezTo>
                  <a:pt x="1705" y="751"/>
                  <a:pt x="1703" y="752"/>
                  <a:pt x="1701" y="752"/>
                </a:cubicBezTo>
                <a:cubicBezTo>
                  <a:pt x="1701" y="752"/>
                  <a:pt x="1700" y="752"/>
                  <a:pt x="1700" y="752"/>
                </a:cubicBezTo>
                <a:close/>
                <a:moveTo>
                  <a:pt x="1695" y="724"/>
                </a:moveTo>
                <a:cubicBezTo>
                  <a:pt x="1691" y="724"/>
                  <a:pt x="1688" y="721"/>
                  <a:pt x="1687" y="717"/>
                </a:cubicBezTo>
                <a:cubicBezTo>
                  <a:pt x="1678" y="667"/>
                  <a:pt x="1665" y="617"/>
                  <a:pt x="1647" y="569"/>
                </a:cubicBezTo>
                <a:cubicBezTo>
                  <a:pt x="1646" y="564"/>
                  <a:pt x="1644" y="560"/>
                  <a:pt x="1642" y="556"/>
                </a:cubicBezTo>
                <a:cubicBezTo>
                  <a:pt x="1635" y="538"/>
                  <a:pt x="1628" y="521"/>
                  <a:pt x="1620" y="504"/>
                </a:cubicBezTo>
                <a:cubicBezTo>
                  <a:pt x="1618" y="500"/>
                  <a:pt x="1620" y="495"/>
                  <a:pt x="1624" y="493"/>
                </a:cubicBezTo>
                <a:cubicBezTo>
                  <a:pt x="1628" y="491"/>
                  <a:pt x="1634" y="493"/>
                  <a:pt x="1636" y="497"/>
                </a:cubicBezTo>
                <a:cubicBezTo>
                  <a:pt x="1644" y="514"/>
                  <a:pt x="1651" y="532"/>
                  <a:pt x="1658" y="549"/>
                </a:cubicBezTo>
                <a:cubicBezTo>
                  <a:pt x="1660" y="554"/>
                  <a:pt x="1661" y="558"/>
                  <a:pt x="1663" y="563"/>
                </a:cubicBezTo>
                <a:cubicBezTo>
                  <a:pt x="1681" y="612"/>
                  <a:pt x="1695" y="663"/>
                  <a:pt x="1704" y="714"/>
                </a:cubicBezTo>
                <a:cubicBezTo>
                  <a:pt x="1705" y="719"/>
                  <a:pt x="1701" y="723"/>
                  <a:pt x="1697" y="724"/>
                </a:cubicBezTo>
                <a:cubicBezTo>
                  <a:pt x="1696" y="724"/>
                  <a:pt x="1696" y="724"/>
                  <a:pt x="1695" y="724"/>
                </a:cubicBezTo>
                <a:close/>
                <a:moveTo>
                  <a:pt x="70" y="550"/>
                </a:moveTo>
                <a:cubicBezTo>
                  <a:pt x="69" y="550"/>
                  <a:pt x="68" y="550"/>
                  <a:pt x="67" y="550"/>
                </a:cubicBezTo>
                <a:cubicBezTo>
                  <a:pt x="63" y="548"/>
                  <a:pt x="61" y="543"/>
                  <a:pt x="62" y="538"/>
                </a:cubicBezTo>
                <a:cubicBezTo>
                  <a:pt x="64" y="534"/>
                  <a:pt x="69" y="532"/>
                  <a:pt x="73" y="534"/>
                </a:cubicBezTo>
                <a:cubicBezTo>
                  <a:pt x="78" y="536"/>
                  <a:pt x="80" y="540"/>
                  <a:pt x="78" y="545"/>
                </a:cubicBezTo>
                <a:cubicBezTo>
                  <a:pt x="77" y="548"/>
                  <a:pt x="74" y="550"/>
                  <a:pt x="70" y="550"/>
                </a:cubicBezTo>
                <a:close/>
                <a:moveTo>
                  <a:pt x="81" y="524"/>
                </a:moveTo>
                <a:cubicBezTo>
                  <a:pt x="80" y="524"/>
                  <a:pt x="79" y="524"/>
                  <a:pt x="78" y="523"/>
                </a:cubicBezTo>
                <a:cubicBezTo>
                  <a:pt x="76" y="522"/>
                  <a:pt x="74" y="521"/>
                  <a:pt x="73" y="519"/>
                </a:cubicBezTo>
                <a:cubicBezTo>
                  <a:pt x="72" y="517"/>
                  <a:pt x="73" y="514"/>
                  <a:pt x="73" y="512"/>
                </a:cubicBezTo>
                <a:cubicBezTo>
                  <a:pt x="81" y="495"/>
                  <a:pt x="89" y="478"/>
                  <a:pt x="98" y="461"/>
                </a:cubicBezTo>
                <a:cubicBezTo>
                  <a:pt x="98" y="461"/>
                  <a:pt x="98" y="461"/>
                  <a:pt x="98" y="461"/>
                </a:cubicBezTo>
                <a:cubicBezTo>
                  <a:pt x="98" y="461"/>
                  <a:pt x="98" y="461"/>
                  <a:pt x="98" y="460"/>
                </a:cubicBezTo>
                <a:cubicBezTo>
                  <a:pt x="125" y="410"/>
                  <a:pt x="157" y="362"/>
                  <a:pt x="192" y="318"/>
                </a:cubicBezTo>
                <a:cubicBezTo>
                  <a:pt x="195" y="314"/>
                  <a:pt x="201" y="314"/>
                  <a:pt x="204" y="317"/>
                </a:cubicBezTo>
                <a:cubicBezTo>
                  <a:pt x="208" y="320"/>
                  <a:pt x="209" y="325"/>
                  <a:pt x="206" y="329"/>
                </a:cubicBezTo>
                <a:cubicBezTo>
                  <a:pt x="170" y="372"/>
                  <a:pt x="139" y="419"/>
                  <a:pt x="113" y="469"/>
                </a:cubicBezTo>
                <a:cubicBezTo>
                  <a:pt x="105" y="485"/>
                  <a:pt x="96" y="502"/>
                  <a:pt x="89" y="519"/>
                </a:cubicBezTo>
                <a:cubicBezTo>
                  <a:pt x="88" y="522"/>
                  <a:pt x="85" y="524"/>
                  <a:pt x="81" y="524"/>
                </a:cubicBezTo>
                <a:close/>
                <a:moveTo>
                  <a:pt x="1616" y="484"/>
                </a:moveTo>
                <a:cubicBezTo>
                  <a:pt x="1613" y="484"/>
                  <a:pt x="1610" y="482"/>
                  <a:pt x="1608" y="480"/>
                </a:cubicBezTo>
                <a:cubicBezTo>
                  <a:pt x="1608" y="480"/>
                  <a:pt x="1608" y="480"/>
                  <a:pt x="1608" y="480"/>
                </a:cubicBezTo>
                <a:cubicBezTo>
                  <a:pt x="1608" y="479"/>
                  <a:pt x="1608" y="479"/>
                  <a:pt x="1608" y="479"/>
                </a:cubicBezTo>
                <a:cubicBezTo>
                  <a:pt x="1606" y="475"/>
                  <a:pt x="1608" y="470"/>
                  <a:pt x="1612" y="467"/>
                </a:cubicBezTo>
                <a:cubicBezTo>
                  <a:pt x="1616" y="465"/>
                  <a:pt x="1621" y="467"/>
                  <a:pt x="1623" y="471"/>
                </a:cubicBezTo>
                <a:cubicBezTo>
                  <a:pt x="1624" y="473"/>
                  <a:pt x="1624" y="476"/>
                  <a:pt x="1624" y="478"/>
                </a:cubicBezTo>
                <a:cubicBezTo>
                  <a:pt x="1623" y="480"/>
                  <a:pt x="1621" y="482"/>
                  <a:pt x="1619" y="483"/>
                </a:cubicBezTo>
                <a:cubicBezTo>
                  <a:pt x="1618" y="483"/>
                  <a:pt x="1617" y="484"/>
                  <a:pt x="1616" y="484"/>
                </a:cubicBezTo>
                <a:close/>
                <a:moveTo>
                  <a:pt x="1602" y="459"/>
                </a:moveTo>
                <a:cubicBezTo>
                  <a:pt x="1599" y="459"/>
                  <a:pt x="1596" y="457"/>
                  <a:pt x="1595" y="454"/>
                </a:cubicBezTo>
                <a:cubicBezTo>
                  <a:pt x="1568" y="405"/>
                  <a:pt x="1536" y="358"/>
                  <a:pt x="1500" y="316"/>
                </a:cubicBezTo>
                <a:cubicBezTo>
                  <a:pt x="1500" y="316"/>
                  <a:pt x="1500" y="316"/>
                  <a:pt x="1500" y="316"/>
                </a:cubicBezTo>
                <a:cubicBezTo>
                  <a:pt x="1493" y="308"/>
                  <a:pt x="1486" y="300"/>
                  <a:pt x="1479" y="292"/>
                </a:cubicBezTo>
                <a:cubicBezTo>
                  <a:pt x="1474" y="286"/>
                  <a:pt x="1468" y="280"/>
                  <a:pt x="1462" y="274"/>
                </a:cubicBezTo>
                <a:cubicBezTo>
                  <a:pt x="1461" y="273"/>
                  <a:pt x="1460" y="271"/>
                  <a:pt x="1460" y="268"/>
                </a:cubicBezTo>
                <a:cubicBezTo>
                  <a:pt x="1460" y="266"/>
                  <a:pt x="1461" y="264"/>
                  <a:pt x="1463" y="262"/>
                </a:cubicBezTo>
                <a:cubicBezTo>
                  <a:pt x="1466" y="259"/>
                  <a:pt x="1471" y="259"/>
                  <a:pt x="1475" y="263"/>
                </a:cubicBezTo>
                <a:cubicBezTo>
                  <a:pt x="1480" y="268"/>
                  <a:pt x="1486" y="275"/>
                  <a:pt x="1492" y="281"/>
                </a:cubicBezTo>
                <a:cubicBezTo>
                  <a:pt x="1499" y="289"/>
                  <a:pt x="1506" y="297"/>
                  <a:pt x="1513" y="305"/>
                </a:cubicBezTo>
                <a:cubicBezTo>
                  <a:pt x="1550" y="348"/>
                  <a:pt x="1582" y="396"/>
                  <a:pt x="1610" y="446"/>
                </a:cubicBezTo>
                <a:cubicBezTo>
                  <a:pt x="1612" y="450"/>
                  <a:pt x="1611" y="455"/>
                  <a:pt x="1606" y="457"/>
                </a:cubicBezTo>
                <a:cubicBezTo>
                  <a:pt x="1605" y="458"/>
                  <a:pt x="1604" y="459"/>
                  <a:pt x="1602" y="459"/>
                </a:cubicBezTo>
                <a:close/>
                <a:moveTo>
                  <a:pt x="217" y="310"/>
                </a:moveTo>
                <a:cubicBezTo>
                  <a:pt x="215" y="310"/>
                  <a:pt x="213" y="309"/>
                  <a:pt x="212" y="308"/>
                </a:cubicBezTo>
                <a:cubicBezTo>
                  <a:pt x="208" y="305"/>
                  <a:pt x="208" y="299"/>
                  <a:pt x="211" y="296"/>
                </a:cubicBezTo>
                <a:cubicBezTo>
                  <a:pt x="214" y="293"/>
                  <a:pt x="219" y="292"/>
                  <a:pt x="223" y="295"/>
                </a:cubicBezTo>
                <a:cubicBezTo>
                  <a:pt x="226" y="298"/>
                  <a:pt x="227" y="304"/>
                  <a:pt x="224" y="307"/>
                </a:cubicBezTo>
                <a:cubicBezTo>
                  <a:pt x="224" y="307"/>
                  <a:pt x="224" y="307"/>
                  <a:pt x="224" y="307"/>
                </a:cubicBezTo>
                <a:cubicBezTo>
                  <a:pt x="222" y="309"/>
                  <a:pt x="220" y="310"/>
                  <a:pt x="217" y="310"/>
                </a:cubicBezTo>
                <a:close/>
                <a:moveTo>
                  <a:pt x="236" y="289"/>
                </a:moveTo>
                <a:cubicBezTo>
                  <a:pt x="234" y="289"/>
                  <a:pt x="232" y="288"/>
                  <a:pt x="230" y="287"/>
                </a:cubicBezTo>
                <a:cubicBezTo>
                  <a:pt x="229" y="285"/>
                  <a:pt x="228" y="283"/>
                  <a:pt x="228" y="281"/>
                </a:cubicBezTo>
                <a:cubicBezTo>
                  <a:pt x="228" y="279"/>
                  <a:pt x="228" y="276"/>
                  <a:pt x="230" y="275"/>
                </a:cubicBezTo>
                <a:cubicBezTo>
                  <a:pt x="232" y="272"/>
                  <a:pt x="235" y="269"/>
                  <a:pt x="237" y="267"/>
                </a:cubicBezTo>
                <a:cubicBezTo>
                  <a:pt x="248" y="256"/>
                  <a:pt x="259" y="245"/>
                  <a:pt x="270" y="234"/>
                </a:cubicBezTo>
                <a:cubicBezTo>
                  <a:pt x="312" y="195"/>
                  <a:pt x="357" y="160"/>
                  <a:pt x="406" y="130"/>
                </a:cubicBezTo>
                <a:cubicBezTo>
                  <a:pt x="410" y="128"/>
                  <a:pt x="415" y="129"/>
                  <a:pt x="418" y="133"/>
                </a:cubicBezTo>
                <a:cubicBezTo>
                  <a:pt x="420" y="137"/>
                  <a:pt x="419" y="142"/>
                  <a:pt x="415" y="144"/>
                </a:cubicBezTo>
                <a:cubicBezTo>
                  <a:pt x="367" y="174"/>
                  <a:pt x="322" y="208"/>
                  <a:pt x="282" y="247"/>
                </a:cubicBezTo>
                <a:cubicBezTo>
                  <a:pt x="271" y="257"/>
                  <a:pt x="260" y="268"/>
                  <a:pt x="250" y="279"/>
                </a:cubicBezTo>
                <a:cubicBezTo>
                  <a:pt x="247" y="281"/>
                  <a:pt x="245" y="284"/>
                  <a:pt x="242" y="286"/>
                </a:cubicBezTo>
                <a:cubicBezTo>
                  <a:pt x="241" y="288"/>
                  <a:pt x="238" y="289"/>
                  <a:pt x="236" y="289"/>
                </a:cubicBezTo>
                <a:close/>
                <a:moveTo>
                  <a:pt x="1449" y="257"/>
                </a:moveTo>
                <a:cubicBezTo>
                  <a:pt x="1446" y="257"/>
                  <a:pt x="1444" y="256"/>
                  <a:pt x="1443" y="255"/>
                </a:cubicBezTo>
                <a:cubicBezTo>
                  <a:pt x="1441" y="253"/>
                  <a:pt x="1440" y="251"/>
                  <a:pt x="1440" y="249"/>
                </a:cubicBezTo>
                <a:cubicBezTo>
                  <a:pt x="1440" y="246"/>
                  <a:pt x="1441" y="244"/>
                  <a:pt x="1442" y="243"/>
                </a:cubicBezTo>
                <a:cubicBezTo>
                  <a:pt x="1445" y="239"/>
                  <a:pt x="1451" y="239"/>
                  <a:pt x="1454" y="242"/>
                </a:cubicBezTo>
                <a:cubicBezTo>
                  <a:pt x="1454" y="242"/>
                  <a:pt x="1454" y="242"/>
                  <a:pt x="1454" y="242"/>
                </a:cubicBezTo>
                <a:cubicBezTo>
                  <a:pt x="1454" y="242"/>
                  <a:pt x="1454" y="242"/>
                  <a:pt x="1454" y="242"/>
                </a:cubicBezTo>
                <a:cubicBezTo>
                  <a:pt x="1456" y="244"/>
                  <a:pt x="1457" y="246"/>
                  <a:pt x="1457" y="248"/>
                </a:cubicBezTo>
                <a:cubicBezTo>
                  <a:pt x="1457" y="251"/>
                  <a:pt x="1456" y="253"/>
                  <a:pt x="1455" y="254"/>
                </a:cubicBezTo>
                <a:cubicBezTo>
                  <a:pt x="1453" y="256"/>
                  <a:pt x="1451" y="257"/>
                  <a:pt x="1449" y="257"/>
                </a:cubicBezTo>
                <a:close/>
                <a:moveTo>
                  <a:pt x="1428" y="238"/>
                </a:moveTo>
                <a:cubicBezTo>
                  <a:pt x="1426" y="238"/>
                  <a:pt x="1424" y="237"/>
                  <a:pt x="1422" y="235"/>
                </a:cubicBezTo>
                <a:cubicBezTo>
                  <a:pt x="1381" y="198"/>
                  <a:pt x="1335" y="165"/>
                  <a:pt x="1287" y="136"/>
                </a:cubicBezTo>
                <a:cubicBezTo>
                  <a:pt x="1271" y="127"/>
                  <a:pt x="1255" y="118"/>
                  <a:pt x="1238" y="109"/>
                </a:cubicBezTo>
                <a:cubicBezTo>
                  <a:pt x="1236" y="108"/>
                  <a:pt x="1234" y="106"/>
                  <a:pt x="1234" y="104"/>
                </a:cubicBezTo>
                <a:cubicBezTo>
                  <a:pt x="1233" y="102"/>
                  <a:pt x="1233" y="100"/>
                  <a:pt x="1234" y="98"/>
                </a:cubicBezTo>
                <a:cubicBezTo>
                  <a:pt x="1236" y="94"/>
                  <a:pt x="1242" y="92"/>
                  <a:pt x="1246" y="94"/>
                </a:cubicBezTo>
                <a:cubicBezTo>
                  <a:pt x="1263" y="103"/>
                  <a:pt x="1279" y="112"/>
                  <a:pt x="1296" y="121"/>
                </a:cubicBezTo>
                <a:cubicBezTo>
                  <a:pt x="1345" y="151"/>
                  <a:pt x="1391" y="185"/>
                  <a:pt x="1434" y="223"/>
                </a:cubicBezTo>
                <a:cubicBezTo>
                  <a:pt x="1437" y="226"/>
                  <a:pt x="1437" y="231"/>
                  <a:pt x="1434" y="235"/>
                </a:cubicBezTo>
                <a:cubicBezTo>
                  <a:pt x="1433" y="237"/>
                  <a:pt x="1430" y="238"/>
                  <a:pt x="1428" y="238"/>
                </a:cubicBezTo>
                <a:close/>
                <a:moveTo>
                  <a:pt x="435" y="131"/>
                </a:moveTo>
                <a:cubicBezTo>
                  <a:pt x="435" y="131"/>
                  <a:pt x="435" y="131"/>
                  <a:pt x="435" y="131"/>
                </a:cubicBezTo>
                <a:cubicBezTo>
                  <a:pt x="432" y="131"/>
                  <a:pt x="429" y="130"/>
                  <a:pt x="427" y="127"/>
                </a:cubicBezTo>
                <a:cubicBezTo>
                  <a:pt x="425" y="123"/>
                  <a:pt x="426" y="118"/>
                  <a:pt x="430" y="115"/>
                </a:cubicBezTo>
                <a:cubicBezTo>
                  <a:pt x="434" y="113"/>
                  <a:pt x="440" y="115"/>
                  <a:pt x="442" y="119"/>
                </a:cubicBezTo>
                <a:cubicBezTo>
                  <a:pt x="444" y="123"/>
                  <a:pt x="443" y="128"/>
                  <a:pt x="439" y="130"/>
                </a:cubicBezTo>
                <a:cubicBezTo>
                  <a:pt x="438" y="131"/>
                  <a:pt x="436" y="131"/>
                  <a:pt x="435" y="131"/>
                </a:cubicBezTo>
                <a:close/>
                <a:moveTo>
                  <a:pt x="459" y="118"/>
                </a:moveTo>
                <a:cubicBezTo>
                  <a:pt x="456" y="118"/>
                  <a:pt x="453" y="116"/>
                  <a:pt x="452" y="113"/>
                </a:cubicBezTo>
                <a:cubicBezTo>
                  <a:pt x="451" y="111"/>
                  <a:pt x="451" y="109"/>
                  <a:pt x="451" y="107"/>
                </a:cubicBezTo>
                <a:cubicBezTo>
                  <a:pt x="452" y="104"/>
                  <a:pt x="453" y="103"/>
                  <a:pt x="455" y="102"/>
                </a:cubicBezTo>
                <a:cubicBezTo>
                  <a:pt x="472" y="93"/>
                  <a:pt x="489" y="84"/>
                  <a:pt x="507" y="77"/>
                </a:cubicBezTo>
                <a:cubicBezTo>
                  <a:pt x="511" y="75"/>
                  <a:pt x="516" y="77"/>
                  <a:pt x="518" y="81"/>
                </a:cubicBezTo>
                <a:cubicBezTo>
                  <a:pt x="520" y="85"/>
                  <a:pt x="518" y="90"/>
                  <a:pt x="514" y="92"/>
                </a:cubicBezTo>
                <a:cubicBezTo>
                  <a:pt x="497" y="100"/>
                  <a:pt x="480" y="108"/>
                  <a:pt x="463" y="117"/>
                </a:cubicBezTo>
                <a:cubicBezTo>
                  <a:pt x="462" y="117"/>
                  <a:pt x="461" y="118"/>
                  <a:pt x="459" y="118"/>
                </a:cubicBezTo>
                <a:close/>
                <a:moveTo>
                  <a:pt x="1216" y="98"/>
                </a:moveTo>
                <a:cubicBezTo>
                  <a:pt x="1215" y="98"/>
                  <a:pt x="1214" y="97"/>
                  <a:pt x="1213" y="97"/>
                </a:cubicBezTo>
                <a:cubicBezTo>
                  <a:pt x="1212" y="97"/>
                  <a:pt x="1212" y="97"/>
                  <a:pt x="1212" y="97"/>
                </a:cubicBezTo>
                <a:cubicBezTo>
                  <a:pt x="1212" y="97"/>
                  <a:pt x="1212" y="97"/>
                  <a:pt x="1212" y="97"/>
                </a:cubicBezTo>
                <a:cubicBezTo>
                  <a:pt x="1208" y="94"/>
                  <a:pt x="1207" y="90"/>
                  <a:pt x="1209" y="86"/>
                </a:cubicBezTo>
                <a:cubicBezTo>
                  <a:pt x="1211" y="82"/>
                  <a:pt x="1216" y="80"/>
                  <a:pt x="1220" y="82"/>
                </a:cubicBezTo>
                <a:cubicBezTo>
                  <a:pt x="1220" y="82"/>
                  <a:pt x="1220" y="82"/>
                  <a:pt x="1220" y="82"/>
                </a:cubicBezTo>
                <a:cubicBezTo>
                  <a:pt x="1222" y="82"/>
                  <a:pt x="1224" y="84"/>
                  <a:pt x="1224" y="86"/>
                </a:cubicBezTo>
                <a:cubicBezTo>
                  <a:pt x="1225" y="88"/>
                  <a:pt x="1225" y="91"/>
                  <a:pt x="1224" y="93"/>
                </a:cubicBezTo>
                <a:cubicBezTo>
                  <a:pt x="1223" y="96"/>
                  <a:pt x="1220" y="98"/>
                  <a:pt x="1216" y="98"/>
                </a:cubicBezTo>
                <a:close/>
                <a:moveTo>
                  <a:pt x="1190" y="86"/>
                </a:moveTo>
                <a:cubicBezTo>
                  <a:pt x="1189" y="86"/>
                  <a:pt x="1188" y="86"/>
                  <a:pt x="1187" y="86"/>
                </a:cubicBezTo>
                <a:cubicBezTo>
                  <a:pt x="1136" y="64"/>
                  <a:pt x="1082" y="47"/>
                  <a:pt x="1027" y="36"/>
                </a:cubicBezTo>
                <a:cubicBezTo>
                  <a:pt x="1009" y="32"/>
                  <a:pt x="990" y="29"/>
                  <a:pt x="972" y="26"/>
                </a:cubicBezTo>
                <a:cubicBezTo>
                  <a:pt x="970" y="26"/>
                  <a:pt x="968" y="25"/>
                  <a:pt x="966" y="23"/>
                </a:cubicBezTo>
                <a:cubicBezTo>
                  <a:pt x="965" y="21"/>
                  <a:pt x="964" y="19"/>
                  <a:pt x="965" y="16"/>
                </a:cubicBezTo>
                <a:cubicBezTo>
                  <a:pt x="965" y="12"/>
                  <a:pt x="970" y="9"/>
                  <a:pt x="974" y="9"/>
                </a:cubicBezTo>
                <a:cubicBezTo>
                  <a:pt x="993" y="12"/>
                  <a:pt x="1012" y="15"/>
                  <a:pt x="1030" y="19"/>
                </a:cubicBezTo>
                <a:cubicBezTo>
                  <a:pt x="1030" y="19"/>
                  <a:pt x="1030" y="19"/>
                  <a:pt x="1030" y="19"/>
                </a:cubicBezTo>
                <a:cubicBezTo>
                  <a:pt x="1031" y="19"/>
                  <a:pt x="1031" y="19"/>
                  <a:pt x="1031" y="19"/>
                </a:cubicBezTo>
                <a:cubicBezTo>
                  <a:pt x="1087" y="31"/>
                  <a:pt x="1141" y="48"/>
                  <a:pt x="1194" y="70"/>
                </a:cubicBezTo>
                <a:cubicBezTo>
                  <a:pt x="1196" y="71"/>
                  <a:pt x="1198" y="72"/>
                  <a:pt x="1198" y="75"/>
                </a:cubicBezTo>
                <a:cubicBezTo>
                  <a:pt x="1199" y="77"/>
                  <a:pt x="1199" y="79"/>
                  <a:pt x="1198" y="81"/>
                </a:cubicBezTo>
                <a:cubicBezTo>
                  <a:pt x="1197" y="84"/>
                  <a:pt x="1194" y="86"/>
                  <a:pt x="1190" y="86"/>
                </a:cubicBezTo>
                <a:close/>
                <a:moveTo>
                  <a:pt x="582" y="64"/>
                </a:moveTo>
                <a:cubicBezTo>
                  <a:pt x="579" y="64"/>
                  <a:pt x="576" y="62"/>
                  <a:pt x="574" y="59"/>
                </a:cubicBezTo>
                <a:cubicBezTo>
                  <a:pt x="574" y="56"/>
                  <a:pt x="574" y="54"/>
                  <a:pt x="575" y="52"/>
                </a:cubicBezTo>
                <a:cubicBezTo>
                  <a:pt x="576" y="50"/>
                  <a:pt x="577" y="49"/>
                  <a:pt x="580" y="48"/>
                </a:cubicBezTo>
                <a:cubicBezTo>
                  <a:pt x="598" y="42"/>
                  <a:pt x="616" y="36"/>
                  <a:pt x="634" y="31"/>
                </a:cubicBezTo>
                <a:cubicBezTo>
                  <a:pt x="639" y="30"/>
                  <a:pt x="644" y="33"/>
                  <a:pt x="645" y="37"/>
                </a:cubicBezTo>
                <a:cubicBezTo>
                  <a:pt x="645" y="39"/>
                  <a:pt x="645" y="41"/>
                  <a:pt x="644" y="43"/>
                </a:cubicBezTo>
                <a:cubicBezTo>
                  <a:pt x="643" y="45"/>
                  <a:pt x="641" y="47"/>
                  <a:pt x="639" y="47"/>
                </a:cubicBezTo>
                <a:cubicBezTo>
                  <a:pt x="621" y="52"/>
                  <a:pt x="603" y="58"/>
                  <a:pt x="585" y="64"/>
                </a:cubicBezTo>
                <a:cubicBezTo>
                  <a:pt x="584" y="64"/>
                  <a:pt x="583" y="64"/>
                  <a:pt x="582" y="64"/>
                </a:cubicBezTo>
                <a:close/>
                <a:moveTo>
                  <a:pt x="664" y="41"/>
                </a:moveTo>
                <a:cubicBezTo>
                  <a:pt x="660" y="41"/>
                  <a:pt x="657" y="38"/>
                  <a:pt x="656" y="34"/>
                </a:cubicBezTo>
                <a:cubicBezTo>
                  <a:pt x="655" y="32"/>
                  <a:pt x="656" y="30"/>
                  <a:pt x="657" y="28"/>
                </a:cubicBezTo>
                <a:cubicBezTo>
                  <a:pt x="658" y="26"/>
                  <a:pt x="660" y="25"/>
                  <a:pt x="662" y="24"/>
                </a:cubicBezTo>
                <a:cubicBezTo>
                  <a:pt x="662" y="24"/>
                  <a:pt x="662" y="24"/>
                  <a:pt x="662" y="24"/>
                </a:cubicBezTo>
                <a:cubicBezTo>
                  <a:pt x="663" y="24"/>
                  <a:pt x="663" y="24"/>
                  <a:pt x="664" y="24"/>
                </a:cubicBezTo>
                <a:cubicBezTo>
                  <a:pt x="668" y="24"/>
                  <a:pt x="671" y="26"/>
                  <a:pt x="672" y="30"/>
                </a:cubicBezTo>
                <a:cubicBezTo>
                  <a:pt x="673" y="33"/>
                  <a:pt x="672" y="35"/>
                  <a:pt x="671" y="37"/>
                </a:cubicBezTo>
                <a:cubicBezTo>
                  <a:pt x="670" y="39"/>
                  <a:pt x="668" y="40"/>
                  <a:pt x="666" y="41"/>
                </a:cubicBezTo>
                <a:cubicBezTo>
                  <a:pt x="665" y="41"/>
                  <a:pt x="665" y="41"/>
                  <a:pt x="664" y="41"/>
                </a:cubicBezTo>
                <a:close/>
                <a:moveTo>
                  <a:pt x="692" y="35"/>
                </a:moveTo>
                <a:cubicBezTo>
                  <a:pt x="688" y="35"/>
                  <a:pt x="684" y="32"/>
                  <a:pt x="683" y="28"/>
                </a:cubicBezTo>
                <a:cubicBezTo>
                  <a:pt x="683" y="26"/>
                  <a:pt x="683" y="23"/>
                  <a:pt x="685" y="22"/>
                </a:cubicBezTo>
                <a:cubicBezTo>
                  <a:pt x="686" y="20"/>
                  <a:pt x="688" y="18"/>
                  <a:pt x="690" y="18"/>
                </a:cubicBezTo>
                <a:cubicBezTo>
                  <a:pt x="709" y="14"/>
                  <a:pt x="728" y="11"/>
                  <a:pt x="746" y="9"/>
                </a:cubicBezTo>
                <a:cubicBezTo>
                  <a:pt x="799" y="2"/>
                  <a:pt x="853" y="0"/>
                  <a:pt x="907" y="3"/>
                </a:cubicBezTo>
                <a:cubicBezTo>
                  <a:pt x="910" y="3"/>
                  <a:pt x="914" y="3"/>
                  <a:pt x="917" y="3"/>
                </a:cubicBezTo>
                <a:cubicBezTo>
                  <a:pt x="922" y="4"/>
                  <a:pt x="926" y="8"/>
                  <a:pt x="925" y="12"/>
                </a:cubicBezTo>
                <a:cubicBezTo>
                  <a:pt x="925" y="17"/>
                  <a:pt x="921" y="21"/>
                  <a:pt x="916" y="20"/>
                </a:cubicBezTo>
                <a:cubicBezTo>
                  <a:pt x="913" y="20"/>
                  <a:pt x="910" y="20"/>
                  <a:pt x="906" y="20"/>
                </a:cubicBezTo>
                <a:cubicBezTo>
                  <a:pt x="890" y="19"/>
                  <a:pt x="874" y="18"/>
                  <a:pt x="858" y="18"/>
                </a:cubicBezTo>
                <a:cubicBezTo>
                  <a:pt x="821" y="18"/>
                  <a:pt x="785" y="21"/>
                  <a:pt x="749" y="25"/>
                </a:cubicBezTo>
                <a:cubicBezTo>
                  <a:pt x="749" y="25"/>
                  <a:pt x="749" y="25"/>
                  <a:pt x="749" y="25"/>
                </a:cubicBezTo>
                <a:cubicBezTo>
                  <a:pt x="730" y="28"/>
                  <a:pt x="711" y="31"/>
                  <a:pt x="693" y="35"/>
                </a:cubicBezTo>
                <a:cubicBezTo>
                  <a:pt x="693" y="35"/>
                  <a:pt x="692" y="35"/>
                  <a:pt x="692" y="35"/>
                </a:cubicBezTo>
                <a:close/>
                <a:moveTo>
                  <a:pt x="945" y="23"/>
                </a:moveTo>
                <a:cubicBezTo>
                  <a:pt x="945" y="23"/>
                  <a:pt x="944" y="23"/>
                  <a:pt x="944" y="23"/>
                </a:cubicBezTo>
                <a:cubicBezTo>
                  <a:pt x="942" y="22"/>
                  <a:pt x="940" y="21"/>
                  <a:pt x="938" y="20"/>
                </a:cubicBezTo>
                <a:cubicBezTo>
                  <a:pt x="937" y="18"/>
                  <a:pt x="936" y="16"/>
                  <a:pt x="937" y="13"/>
                </a:cubicBezTo>
                <a:cubicBezTo>
                  <a:pt x="937" y="9"/>
                  <a:pt x="941" y="5"/>
                  <a:pt x="946" y="6"/>
                </a:cubicBezTo>
                <a:cubicBezTo>
                  <a:pt x="946" y="6"/>
                  <a:pt x="946" y="6"/>
                  <a:pt x="946" y="6"/>
                </a:cubicBezTo>
                <a:cubicBezTo>
                  <a:pt x="950" y="6"/>
                  <a:pt x="954" y="10"/>
                  <a:pt x="953" y="15"/>
                </a:cubicBezTo>
                <a:cubicBezTo>
                  <a:pt x="953" y="19"/>
                  <a:pt x="949" y="23"/>
                  <a:pt x="945" y="23"/>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11">
            <a:extLst>
              <a:ext uri="{FF2B5EF4-FFF2-40B4-BE49-F238E27FC236}">
                <a16:creationId xmlns:a16="http://schemas.microsoft.com/office/drawing/2014/main" id="{9917E43A-88A4-425A-9286-508D32C3D276}"/>
              </a:ext>
            </a:extLst>
          </p:cNvPr>
          <p:cNvSpPr>
            <a:spLocks noEditPoints="1"/>
          </p:cNvSpPr>
          <p:nvPr/>
        </p:nvSpPr>
        <p:spPr bwMode="auto">
          <a:xfrm>
            <a:off x="4356202" y="1536822"/>
            <a:ext cx="3479596" cy="3479596"/>
          </a:xfrm>
          <a:custGeom>
            <a:avLst/>
            <a:gdLst>
              <a:gd name="T0" fmla="*/ 598 w 1645"/>
              <a:gd name="T1" fmla="*/ 1611 h 1645"/>
              <a:gd name="T2" fmla="*/ 820 w 1645"/>
              <a:gd name="T3" fmla="*/ 1637 h 1645"/>
              <a:gd name="T4" fmla="*/ 840 w 1645"/>
              <a:gd name="T5" fmla="*/ 1628 h 1645"/>
              <a:gd name="T6" fmla="*/ 978 w 1645"/>
              <a:gd name="T7" fmla="*/ 1613 h 1645"/>
              <a:gd name="T8" fmla="*/ 982 w 1645"/>
              <a:gd name="T9" fmla="*/ 1629 h 1645"/>
              <a:gd name="T10" fmla="*/ 581 w 1645"/>
              <a:gd name="T11" fmla="*/ 1591 h 1645"/>
              <a:gd name="T12" fmla="*/ 548 w 1645"/>
              <a:gd name="T13" fmla="*/ 1598 h 1645"/>
              <a:gd name="T14" fmla="*/ 466 w 1645"/>
              <a:gd name="T15" fmla="*/ 1545 h 1645"/>
              <a:gd name="T16" fmla="*/ 1092 w 1645"/>
              <a:gd name="T17" fmla="*/ 1590 h 1645"/>
              <a:gd name="T18" fmla="*/ 1100 w 1645"/>
              <a:gd name="T19" fmla="*/ 1596 h 1645"/>
              <a:gd name="T20" fmla="*/ 1304 w 1645"/>
              <a:gd name="T21" fmla="*/ 1469 h 1645"/>
              <a:gd name="T22" fmla="*/ 342 w 1645"/>
              <a:gd name="T23" fmla="*/ 1488 h 1645"/>
              <a:gd name="T24" fmla="*/ 342 w 1645"/>
              <a:gd name="T25" fmla="*/ 1488 h 1645"/>
              <a:gd name="T26" fmla="*/ 166 w 1645"/>
              <a:gd name="T27" fmla="*/ 1318 h 1645"/>
              <a:gd name="T28" fmla="*/ 253 w 1645"/>
              <a:gd name="T29" fmla="*/ 1392 h 1645"/>
              <a:gd name="T30" fmla="*/ 1326 w 1645"/>
              <a:gd name="T31" fmla="*/ 1452 h 1645"/>
              <a:gd name="T32" fmla="*/ 1347 w 1645"/>
              <a:gd name="T33" fmla="*/ 1434 h 1645"/>
              <a:gd name="T34" fmla="*/ 1358 w 1645"/>
              <a:gd name="T35" fmla="*/ 1447 h 1645"/>
              <a:gd name="T36" fmla="*/ 163 w 1645"/>
              <a:gd name="T37" fmla="*/ 1285 h 1645"/>
              <a:gd name="T38" fmla="*/ 42 w 1645"/>
              <a:gd name="T39" fmla="*/ 1081 h 1645"/>
              <a:gd name="T40" fmla="*/ 141 w 1645"/>
              <a:gd name="T41" fmla="*/ 1275 h 1645"/>
              <a:gd name="T42" fmla="*/ 1508 w 1645"/>
              <a:gd name="T43" fmla="*/ 1270 h 1645"/>
              <a:gd name="T44" fmla="*/ 1597 w 1645"/>
              <a:gd name="T45" fmla="*/ 1043 h 1645"/>
              <a:gd name="T46" fmla="*/ 1530 w 1645"/>
              <a:gd name="T47" fmla="*/ 1242 h 1645"/>
              <a:gd name="T48" fmla="*/ 49 w 1645"/>
              <a:gd name="T49" fmla="*/ 1056 h 1645"/>
              <a:gd name="T50" fmla="*/ 1 w 1645"/>
              <a:gd name="T51" fmla="*/ 818 h 1645"/>
              <a:gd name="T52" fmla="*/ 25 w 1645"/>
              <a:gd name="T53" fmla="*/ 929 h 1645"/>
              <a:gd name="T54" fmla="*/ 1604 w 1645"/>
              <a:gd name="T55" fmla="*/ 1016 h 1645"/>
              <a:gd name="T56" fmla="*/ 1619 w 1645"/>
              <a:gd name="T57" fmla="*/ 940 h 1645"/>
              <a:gd name="T58" fmla="*/ 1645 w 1645"/>
              <a:gd name="T59" fmla="*/ 823 h 1645"/>
              <a:gd name="T60" fmla="*/ 3 w 1645"/>
              <a:gd name="T61" fmla="*/ 795 h 1645"/>
              <a:gd name="T62" fmla="*/ 11 w 1645"/>
              <a:gd name="T63" fmla="*/ 769 h 1645"/>
              <a:gd name="T64" fmla="*/ 46 w 1645"/>
              <a:gd name="T65" fmla="*/ 554 h 1645"/>
              <a:gd name="T66" fmla="*/ 1634 w 1645"/>
              <a:gd name="T67" fmla="*/ 763 h 1645"/>
              <a:gd name="T68" fmla="*/ 1642 w 1645"/>
              <a:gd name="T69" fmla="*/ 754 h 1645"/>
              <a:gd name="T70" fmla="*/ 1611 w 1645"/>
              <a:gd name="T71" fmla="*/ 620 h 1645"/>
              <a:gd name="T72" fmla="*/ 1547 w 1645"/>
              <a:gd name="T73" fmla="*/ 472 h 1645"/>
              <a:gd name="T74" fmla="*/ 1592 w 1645"/>
              <a:gd name="T75" fmla="*/ 566 h 1645"/>
              <a:gd name="T76" fmla="*/ 72 w 1645"/>
              <a:gd name="T77" fmla="*/ 533 h 1645"/>
              <a:gd name="T78" fmla="*/ 96 w 1645"/>
              <a:gd name="T79" fmla="*/ 438 h 1645"/>
              <a:gd name="T80" fmla="*/ 82 w 1645"/>
              <a:gd name="T81" fmla="*/ 507 h 1645"/>
              <a:gd name="T82" fmla="*/ 1546 w 1645"/>
              <a:gd name="T83" fmla="*/ 451 h 1645"/>
              <a:gd name="T84" fmla="*/ 1397 w 1645"/>
              <a:gd name="T85" fmla="*/ 246 h 1645"/>
              <a:gd name="T86" fmla="*/ 198 w 1645"/>
              <a:gd name="T87" fmla="*/ 310 h 1645"/>
              <a:gd name="T88" fmla="*/ 198 w 1645"/>
              <a:gd name="T89" fmla="*/ 310 h 1645"/>
              <a:gd name="T90" fmla="*/ 370 w 1645"/>
              <a:gd name="T91" fmla="*/ 137 h 1645"/>
              <a:gd name="T92" fmla="*/ 223 w 1645"/>
              <a:gd name="T93" fmla="*/ 286 h 1645"/>
              <a:gd name="T94" fmla="*/ 1391 w 1645"/>
              <a:gd name="T95" fmla="*/ 232 h 1645"/>
              <a:gd name="T96" fmla="*/ 1180 w 1645"/>
              <a:gd name="T97" fmla="*/ 99 h 1645"/>
              <a:gd name="T98" fmla="*/ 1361 w 1645"/>
              <a:gd name="T99" fmla="*/ 222 h 1645"/>
              <a:gd name="T100" fmla="*/ 398 w 1645"/>
              <a:gd name="T101" fmla="*/ 137 h 1645"/>
              <a:gd name="T102" fmla="*/ 614 w 1645"/>
              <a:gd name="T103" fmla="*/ 28 h 1645"/>
              <a:gd name="T104" fmla="*/ 423 w 1645"/>
              <a:gd name="T105" fmla="*/ 123 h 1645"/>
              <a:gd name="T106" fmla="*/ 1163 w 1645"/>
              <a:gd name="T107" fmla="*/ 92 h 1645"/>
              <a:gd name="T108" fmla="*/ 928 w 1645"/>
              <a:gd name="T109" fmla="*/ 16 h 1645"/>
              <a:gd name="T110" fmla="*/ 635 w 1645"/>
              <a:gd name="T111" fmla="*/ 31 h 1645"/>
              <a:gd name="T112" fmla="*/ 664 w 1645"/>
              <a:gd name="T113" fmla="*/ 19 h 1645"/>
              <a:gd name="T114" fmla="*/ 767 w 1645"/>
              <a:gd name="T115" fmla="*/ 20 h 1645"/>
              <a:gd name="T116" fmla="*/ 899 w 1645"/>
              <a:gd name="T117" fmla="*/ 13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5" h="1645">
                <a:moveTo>
                  <a:pt x="812" y="1645"/>
                </a:moveTo>
                <a:cubicBezTo>
                  <a:pt x="812" y="1645"/>
                  <a:pt x="812" y="1645"/>
                  <a:pt x="812" y="1645"/>
                </a:cubicBezTo>
                <a:cubicBezTo>
                  <a:pt x="782" y="1645"/>
                  <a:pt x="752" y="1643"/>
                  <a:pt x="722" y="1639"/>
                </a:cubicBezTo>
                <a:cubicBezTo>
                  <a:pt x="721" y="1639"/>
                  <a:pt x="721" y="1639"/>
                  <a:pt x="721" y="1639"/>
                </a:cubicBezTo>
                <a:cubicBezTo>
                  <a:pt x="719" y="1639"/>
                  <a:pt x="717" y="1638"/>
                  <a:pt x="715" y="1638"/>
                </a:cubicBezTo>
                <a:cubicBezTo>
                  <a:pt x="677" y="1633"/>
                  <a:pt x="640" y="1625"/>
                  <a:pt x="603" y="1615"/>
                </a:cubicBezTo>
                <a:cubicBezTo>
                  <a:pt x="601" y="1614"/>
                  <a:pt x="599" y="1613"/>
                  <a:pt x="598" y="1611"/>
                </a:cubicBezTo>
                <a:cubicBezTo>
                  <a:pt x="597" y="1609"/>
                  <a:pt x="596" y="1607"/>
                  <a:pt x="597" y="1605"/>
                </a:cubicBezTo>
                <a:cubicBezTo>
                  <a:pt x="598" y="1600"/>
                  <a:pt x="603" y="1597"/>
                  <a:pt x="607" y="1599"/>
                </a:cubicBezTo>
                <a:cubicBezTo>
                  <a:pt x="643" y="1609"/>
                  <a:pt x="680" y="1616"/>
                  <a:pt x="717" y="1621"/>
                </a:cubicBezTo>
                <a:cubicBezTo>
                  <a:pt x="719" y="1622"/>
                  <a:pt x="722" y="1622"/>
                  <a:pt x="724" y="1622"/>
                </a:cubicBezTo>
                <a:cubicBezTo>
                  <a:pt x="753" y="1626"/>
                  <a:pt x="783" y="1628"/>
                  <a:pt x="812" y="1628"/>
                </a:cubicBezTo>
                <a:cubicBezTo>
                  <a:pt x="814" y="1628"/>
                  <a:pt x="816" y="1629"/>
                  <a:pt x="818" y="1631"/>
                </a:cubicBezTo>
                <a:cubicBezTo>
                  <a:pt x="819" y="1632"/>
                  <a:pt x="820" y="1634"/>
                  <a:pt x="820" y="1637"/>
                </a:cubicBezTo>
                <a:cubicBezTo>
                  <a:pt x="820" y="1641"/>
                  <a:pt x="816" y="1645"/>
                  <a:pt x="812" y="1645"/>
                </a:cubicBezTo>
                <a:close/>
                <a:moveTo>
                  <a:pt x="840" y="1645"/>
                </a:moveTo>
                <a:cubicBezTo>
                  <a:pt x="840" y="1645"/>
                  <a:pt x="840" y="1645"/>
                  <a:pt x="840" y="1645"/>
                </a:cubicBezTo>
                <a:cubicBezTo>
                  <a:pt x="835" y="1645"/>
                  <a:pt x="832" y="1641"/>
                  <a:pt x="831" y="1637"/>
                </a:cubicBezTo>
                <a:cubicBezTo>
                  <a:pt x="831" y="1634"/>
                  <a:pt x="832" y="1632"/>
                  <a:pt x="834" y="1631"/>
                </a:cubicBezTo>
                <a:cubicBezTo>
                  <a:pt x="835" y="1629"/>
                  <a:pt x="838" y="1628"/>
                  <a:pt x="840" y="1628"/>
                </a:cubicBezTo>
                <a:cubicBezTo>
                  <a:pt x="840" y="1628"/>
                  <a:pt x="840" y="1628"/>
                  <a:pt x="840" y="1628"/>
                </a:cubicBezTo>
                <a:cubicBezTo>
                  <a:pt x="845" y="1628"/>
                  <a:pt x="848" y="1632"/>
                  <a:pt x="848" y="1636"/>
                </a:cubicBezTo>
                <a:cubicBezTo>
                  <a:pt x="849" y="1641"/>
                  <a:pt x="845" y="1645"/>
                  <a:pt x="840" y="1645"/>
                </a:cubicBezTo>
                <a:close/>
                <a:moveTo>
                  <a:pt x="868" y="1644"/>
                </a:moveTo>
                <a:cubicBezTo>
                  <a:pt x="864" y="1644"/>
                  <a:pt x="860" y="1640"/>
                  <a:pt x="860" y="1636"/>
                </a:cubicBezTo>
                <a:cubicBezTo>
                  <a:pt x="860" y="1634"/>
                  <a:pt x="860" y="1631"/>
                  <a:pt x="862" y="1630"/>
                </a:cubicBezTo>
                <a:cubicBezTo>
                  <a:pt x="863" y="1628"/>
                  <a:pt x="865" y="1627"/>
                  <a:pt x="868" y="1627"/>
                </a:cubicBezTo>
                <a:cubicBezTo>
                  <a:pt x="905" y="1625"/>
                  <a:pt x="942" y="1620"/>
                  <a:pt x="978" y="1613"/>
                </a:cubicBezTo>
                <a:cubicBezTo>
                  <a:pt x="978" y="1613"/>
                  <a:pt x="979" y="1613"/>
                  <a:pt x="979" y="1613"/>
                </a:cubicBezTo>
                <a:cubicBezTo>
                  <a:pt x="997" y="1609"/>
                  <a:pt x="1015" y="1605"/>
                  <a:pt x="1033" y="1600"/>
                </a:cubicBezTo>
                <a:cubicBezTo>
                  <a:pt x="1045" y="1597"/>
                  <a:pt x="1058" y="1593"/>
                  <a:pt x="1071" y="1589"/>
                </a:cubicBezTo>
                <a:cubicBezTo>
                  <a:pt x="1075" y="1587"/>
                  <a:pt x="1080" y="1590"/>
                  <a:pt x="1081" y="1594"/>
                </a:cubicBezTo>
                <a:cubicBezTo>
                  <a:pt x="1083" y="1599"/>
                  <a:pt x="1080" y="1603"/>
                  <a:pt x="1076" y="1605"/>
                </a:cubicBezTo>
                <a:cubicBezTo>
                  <a:pt x="1063" y="1609"/>
                  <a:pt x="1050" y="1613"/>
                  <a:pt x="1037" y="1616"/>
                </a:cubicBezTo>
                <a:cubicBezTo>
                  <a:pt x="1019" y="1621"/>
                  <a:pt x="1000" y="1626"/>
                  <a:pt x="982" y="1629"/>
                </a:cubicBezTo>
                <a:cubicBezTo>
                  <a:pt x="945" y="1637"/>
                  <a:pt x="907" y="1642"/>
                  <a:pt x="869" y="1644"/>
                </a:cubicBezTo>
                <a:cubicBezTo>
                  <a:pt x="869" y="1644"/>
                  <a:pt x="868" y="1644"/>
                  <a:pt x="868" y="1644"/>
                </a:cubicBezTo>
                <a:close/>
                <a:moveTo>
                  <a:pt x="578" y="1607"/>
                </a:moveTo>
                <a:cubicBezTo>
                  <a:pt x="577" y="1607"/>
                  <a:pt x="576" y="1607"/>
                  <a:pt x="575" y="1607"/>
                </a:cubicBezTo>
                <a:cubicBezTo>
                  <a:pt x="573" y="1606"/>
                  <a:pt x="571" y="1605"/>
                  <a:pt x="570" y="1603"/>
                </a:cubicBezTo>
                <a:cubicBezTo>
                  <a:pt x="569" y="1601"/>
                  <a:pt x="569" y="1598"/>
                  <a:pt x="570" y="1596"/>
                </a:cubicBezTo>
                <a:cubicBezTo>
                  <a:pt x="571" y="1592"/>
                  <a:pt x="576" y="1589"/>
                  <a:pt x="581" y="1591"/>
                </a:cubicBezTo>
                <a:cubicBezTo>
                  <a:pt x="582" y="1591"/>
                  <a:pt x="582" y="1591"/>
                  <a:pt x="582" y="1591"/>
                </a:cubicBezTo>
                <a:cubicBezTo>
                  <a:pt x="582" y="1591"/>
                  <a:pt x="582" y="1591"/>
                  <a:pt x="582" y="1591"/>
                </a:cubicBezTo>
                <a:cubicBezTo>
                  <a:pt x="583" y="1592"/>
                  <a:pt x="585" y="1593"/>
                  <a:pt x="586" y="1595"/>
                </a:cubicBezTo>
                <a:cubicBezTo>
                  <a:pt x="587" y="1597"/>
                  <a:pt x="587" y="1599"/>
                  <a:pt x="586" y="1601"/>
                </a:cubicBezTo>
                <a:cubicBezTo>
                  <a:pt x="585" y="1605"/>
                  <a:pt x="582" y="1607"/>
                  <a:pt x="578" y="1607"/>
                </a:cubicBezTo>
                <a:close/>
                <a:moveTo>
                  <a:pt x="551" y="1598"/>
                </a:moveTo>
                <a:cubicBezTo>
                  <a:pt x="550" y="1598"/>
                  <a:pt x="549" y="1598"/>
                  <a:pt x="548" y="1598"/>
                </a:cubicBezTo>
                <a:cubicBezTo>
                  <a:pt x="518" y="1587"/>
                  <a:pt x="488" y="1574"/>
                  <a:pt x="459" y="1560"/>
                </a:cubicBezTo>
                <a:cubicBezTo>
                  <a:pt x="446" y="1554"/>
                  <a:pt x="434" y="1547"/>
                  <a:pt x="422" y="1540"/>
                </a:cubicBezTo>
                <a:cubicBezTo>
                  <a:pt x="401" y="1529"/>
                  <a:pt x="380" y="1516"/>
                  <a:pt x="360" y="1502"/>
                </a:cubicBezTo>
                <a:cubicBezTo>
                  <a:pt x="356" y="1500"/>
                  <a:pt x="355" y="1495"/>
                  <a:pt x="358" y="1491"/>
                </a:cubicBezTo>
                <a:cubicBezTo>
                  <a:pt x="361" y="1487"/>
                  <a:pt x="366" y="1486"/>
                  <a:pt x="370" y="1488"/>
                </a:cubicBezTo>
                <a:cubicBezTo>
                  <a:pt x="389" y="1502"/>
                  <a:pt x="410" y="1514"/>
                  <a:pt x="430" y="1526"/>
                </a:cubicBezTo>
                <a:cubicBezTo>
                  <a:pt x="442" y="1532"/>
                  <a:pt x="454" y="1539"/>
                  <a:pt x="466" y="1545"/>
                </a:cubicBezTo>
                <a:cubicBezTo>
                  <a:pt x="466" y="1545"/>
                  <a:pt x="466" y="1545"/>
                  <a:pt x="466" y="1545"/>
                </a:cubicBezTo>
                <a:cubicBezTo>
                  <a:pt x="495" y="1559"/>
                  <a:pt x="524" y="1571"/>
                  <a:pt x="554" y="1582"/>
                </a:cubicBezTo>
                <a:cubicBezTo>
                  <a:pt x="558" y="1583"/>
                  <a:pt x="561" y="1588"/>
                  <a:pt x="559" y="1593"/>
                </a:cubicBezTo>
                <a:cubicBezTo>
                  <a:pt x="558" y="1596"/>
                  <a:pt x="555" y="1598"/>
                  <a:pt x="551" y="1598"/>
                </a:cubicBezTo>
                <a:close/>
                <a:moveTo>
                  <a:pt x="1100" y="1596"/>
                </a:moveTo>
                <a:cubicBezTo>
                  <a:pt x="1100" y="1596"/>
                  <a:pt x="1100" y="1596"/>
                  <a:pt x="1100" y="1596"/>
                </a:cubicBezTo>
                <a:cubicBezTo>
                  <a:pt x="1097" y="1596"/>
                  <a:pt x="1093" y="1594"/>
                  <a:pt x="1092" y="1590"/>
                </a:cubicBezTo>
                <a:cubicBezTo>
                  <a:pt x="1091" y="1588"/>
                  <a:pt x="1091" y="1586"/>
                  <a:pt x="1092" y="1584"/>
                </a:cubicBezTo>
                <a:cubicBezTo>
                  <a:pt x="1093" y="1582"/>
                  <a:pt x="1095" y="1580"/>
                  <a:pt x="1097" y="1580"/>
                </a:cubicBezTo>
                <a:cubicBezTo>
                  <a:pt x="1098" y="1580"/>
                  <a:pt x="1098" y="1580"/>
                  <a:pt x="1098" y="1580"/>
                </a:cubicBezTo>
                <a:cubicBezTo>
                  <a:pt x="1098" y="1580"/>
                  <a:pt x="1098" y="1580"/>
                  <a:pt x="1098" y="1580"/>
                </a:cubicBezTo>
                <a:cubicBezTo>
                  <a:pt x="1102" y="1578"/>
                  <a:pt x="1107" y="1581"/>
                  <a:pt x="1108" y="1585"/>
                </a:cubicBezTo>
                <a:cubicBezTo>
                  <a:pt x="1110" y="1589"/>
                  <a:pt x="1107" y="1594"/>
                  <a:pt x="1103" y="1596"/>
                </a:cubicBezTo>
                <a:cubicBezTo>
                  <a:pt x="1102" y="1596"/>
                  <a:pt x="1101" y="1596"/>
                  <a:pt x="1100" y="1596"/>
                </a:cubicBezTo>
                <a:close/>
                <a:moveTo>
                  <a:pt x="1127" y="1586"/>
                </a:moveTo>
                <a:cubicBezTo>
                  <a:pt x="1123" y="1586"/>
                  <a:pt x="1120" y="1584"/>
                  <a:pt x="1119" y="1581"/>
                </a:cubicBezTo>
                <a:cubicBezTo>
                  <a:pt x="1118" y="1579"/>
                  <a:pt x="1118" y="1576"/>
                  <a:pt x="1119" y="1574"/>
                </a:cubicBezTo>
                <a:cubicBezTo>
                  <a:pt x="1120" y="1572"/>
                  <a:pt x="1121" y="1570"/>
                  <a:pt x="1123" y="1570"/>
                </a:cubicBezTo>
                <a:cubicBezTo>
                  <a:pt x="1158" y="1556"/>
                  <a:pt x="1192" y="1539"/>
                  <a:pt x="1224" y="1521"/>
                </a:cubicBezTo>
                <a:cubicBezTo>
                  <a:pt x="1224" y="1521"/>
                  <a:pt x="1224" y="1521"/>
                  <a:pt x="1224" y="1521"/>
                </a:cubicBezTo>
                <a:cubicBezTo>
                  <a:pt x="1252" y="1505"/>
                  <a:pt x="1278" y="1488"/>
                  <a:pt x="1304" y="1469"/>
                </a:cubicBezTo>
                <a:cubicBezTo>
                  <a:pt x="1307" y="1466"/>
                  <a:pt x="1313" y="1467"/>
                  <a:pt x="1316" y="1471"/>
                </a:cubicBezTo>
                <a:cubicBezTo>
                  <a:pt x="1318" y="1474"/>
                  <a:pt x="1318" y="1480"/>
                  <a:pt x="1314" y="1482"/>
                </a:cubicBezTo>
                <a:cubicBezTo>
                  <a:pt x="1288" y="1502"/>
                  <a:pt x="1261" y="1520"/>
                  <a:pt x="1233" y="1536"/>
                </a:cubicBezTo>
                <a:cubicBezTo>
                  <a:pt x="1200" y="1554"/>
                  <a:pt x="1165" y="1571"/>
                  <a:pt x="1130" y="1585"/>
                </a:cubicBezTo>
                <a:cubicBezTo>
                  <a:pt x="1130" y="1585"/>
                  <a:pt x="1130" y="1585"/>
                  <a:pt x="1130" y="1585"/>
                </a:cubicBezTo>
                <a:cubicBezTo>
                  <a:pt x="1129" y="1586"/>
                  <a:pt x="1128" y="1586"/>
                  <a:pt x="1127" y="1586"/>
                </a:cubicBezTo>
                <a:close/>
                <a:moveTo>
                  <a:pt x="342" y="1488"/>
                </a:moveTo>
                <a:cubicBezTo>
                  <a:pt x="340" y="1488"/>
                  <a:pt x="338" y="1487"/>
                  <a:pt x="337" y="1486"/>
                </a:cubicBezTo>
                <a:cubicBezTo>
                  <a:pt x="337" y="1486"/>
                  <a:pt x="337" y="1486"/>
                  <a:pt x="337" y="1486"/>
                </a:cubicBezTo>
                <a:cubicBezTo>
                  <a:pt x="335" y="1485"/>
                  <a:pt x="334" y="1483"/>
                  <a:pt x="333" y="1480"/>
                </a:cubicBezTo>
                <a:cubicBezTo>
                  <a:pt x="333" y="1478"/>
                  <a:pt x="334" y="1476"/>
                  <a:pt x="335" y="1474"/>
                </a:cubicBezTo>
                <a:cubicBezTo>
                  <a:pt x="338" y="1470"/>
                  <a:pt x="343" y="1470"/>
                  <a:pt x="347" y="1472"/>
                </a:cubicBezTo>
                <a:cubicBezTo>
                  <a:pt x="351" y="1475"/>
                  <a:pt x="351" y="1480"/>
                  <a:pt x="349" y="1484"/>
                </a:cubicBezTo>
                <a:cubicBezTo>
                  <a:pt x="347" y="1486"/>
                  <a:pt x="345" y="1488"/>
                  <a:pt x="342" y="1488"/>
                </a:cubicBezTo>
                <a:close/>
                <a:moveTo>
                  <a:pt x="319" y="1471"/>
                </a:moveTo>
                <a:cubicBezTo>
                  <a:pt x="317" y="1471"/>
                  <a:pt x="316" y="1470"/>
                  <a:pt x="314" y="1469"/>
                </a:cubicBezTo>
                <a:cubicBezTo>
                  <a:pt x="289" y="1449"/>
                  <a:pt x="264" y="1427"/>
                  <a:pt x="242" y="1404"/>
                </a:cubicBezTo>
                <a:cubicBezTo>
                  <a:pt x="241" y="1404"/>
                  <a:pt x="241" y="1404"/>
                  <a:pt x="241" y="1404"/>
                </a:cubicBezTo>
                <a:cubicBezTo>
                  <a:pt x="241" y="1404"/>
                  <a:pt x="241" y="1404"/>
                  <a:pt x="241" y="1404"/>
                </a:cubicBezTo>
                <a:cubicBezTo>
                  <a:pt x="220" y="1383"/>
                  <a:pt x="199" y="1360"/>
                  <a:pt x="180" y="1336"/>
                </a:cubicBezTo>
                <a:cubicBezTo>
                  <a:pt x="176" y="1330"/>
                  <a:pt x="171" y="1324"/>
                  <a:pt x="166" y="1318"/>
                </a:cubicBezTo>
                <a:cubicBezTo>
                  <a:pt x="166" y="1318"/>
                  <a:pt x="166" y="1318"/>
                  <a:pt x="166" y="1318"/>
                </a:cubicBezTo>
                <a:cubicBezTo>
                  <a:pt x="165" y="1316"/>
                  <a:pt x="164" y="1314"/>
                  <a:pt x="165" y="1312"/>
                </a:cubicBezTo>
                <a:cubicBezTo>
                  <a:pt x="165" y="1310"/>
                  <a:pt x="166" y="1308"/>
                  <a:pt x="168" y="1306"/>
                </a:cubicBezTo>
                <a:cubicBezTo>
                  <a:pt x="172" y="1304"/>
                  <a:pt x="177" y="1304"/>
                  <a:pt x="180" y="1308"/>
                </a:cubicBezTo>
                <a:cubicBezTo>
                  <a:pt x="184" y="1314"/>
                  <a:pt x="189" y="1320"/>
                  <a:pt x="194" y="1325"/>
                </a:cubicBezTo>
                <a:cubicBezTo>
                  <a:pt x="212" y="1349"/>
                  <a:pt x="232" y="1371"/>
                  <a:pt x="253" y="1392"/>
                </a:cubicBezTo>
                <a:cubicBezTo>
                  <a:pt x="253" y="1392"/>
                  <a:pt x="253" y="1392"/>
                  <a:pt x="253" y="1392"/>
                </a:cubicBezTo>
                <a:cubicBezTo>
                  <a:pt x="276" y="1415"/>
                  <a:pt x="300" y="1436"/>
                  <a:pt x="325" y="1455"/>
                </a:cubicBezTo>
                <a:cubicBezTo>
                  <a:pt x="328" y="1458"/>
                  <a:pt x="329" y="1464"/>
                  <a:pt x="326" y="1467"/>
                </a:cubicBezTo>
                <a:cubicBezTo>
                  <a:pt x="324" y="1469"/>
                  <a:pt x="322" y="1471"/>
                  <a:pt x="319" y="1471"/>
                </a:cubicBezTo>
                <a:close/>
                <a:moveTo>
                  <a:pt x="1331" y="1467"/>
                </a:moveTo>
                <a:cubicBezTo>
                  <a:pt x="1329" y="1467"/>
                  <a:pt x="1326" y="1466"/>
                  <a:pt x="1324" y="1464"/>
                </a:cubicBezTo>
                <a:cubicBezTo>
                  <a:pt x="1323" y="1462"/>
                  <a:pt x="1322" y="1460"/>
                  <a:pt x="1323" y="1457"/>
                </a:cubicBezTo>
                <a:cubicBezTo>
                  <a:pt x="1323" y="1455"/>
                  <a:pt x="1324" y="1453"/>
                  <a:pt x="1326" y="1452"/>
                </a:cubicBezTo>
                <a:cubicBezTo>
                  <a:pt x="1329" y="1449"/>
                  <a:pt x="1335" y="1449"/>
                  <a:pt x="1338" y="1453"/>
                </a:cubicBezTo>
                <a:cubicBezTo>
                  <a:pt x="1341" y="1457"/>
                  <a:pt x="1340" y="1462"/>
                  <a:pt x="1336" y="1465"/>
                </a:cubicBezTo>
                <a:cubicBezTo>
                  <a:pt x="1335" y="1466"/>
                  <a:pt x="1333" y="1467"/>
                  <a:pt x="1331" y="1467"/>
                </a:cubicBezTo>
                <a:close/>
                <a:moveTo>
                  <a:pt x="1353" y="1449"/>
                </a:moveTo>
                <a:cubicBezTo>
                  <a:pt x="1350" y="1449"/>
                  <a:pt x="1348" y="1448"/>
                  <a:pt x="1346" y="1446"/>
                </a:cubicBezTo>
                <a:cubicBezTo>
                  <a:pt x="1345" y="1444"/>
                  <a:pt x="1344" y="1442"/>
                  <a:pt x="1344" y="1440"/>
                </a:cubicBezTo>
                <a:cubicBezTo>
                  <a:pt x="1345" y="1437"/>
                  <a:pt x="1346" y="1435"/>
                  <a:pt x="1347" y="1434"/>
                </a:cubicBezTo>
                <a:cubicBezTo>
                  <a:pt x="1375" y="1410"/>
                  <a:pt x="1402" y="1383"/>
                  <a:pt x="1427" y="1355"/>
                </a:cubicBezTo>
                <a:cubicBezTo>
                  <a:pt x="1427" y="1355"/>
                  <a:pt x="1427" y="1355"/>
                  <a:pt x="1427" y="1355"/>
                </a:cubicBezTo>
                <a:cubicBezTo>
                  <a:pt x="1448" y="1331"/>
                  <a:pt x="1467" y="1306"/>
                  <a:pt x="1485" y="1280"/>
                </a:cubicBezTo>
                <a:cubicBezTo>
                  <a:pt x="1488" y="1276"/>
                  <a:pt x="1493" y="1275"/>
                  <a:pt x="1497" y="1278"/>
                </a:cubicBezTo>
                <a:cubicBezTo>
                  <a:pt x="1501" y="1281"/>
                  <a:pt x="1502" y="1286"/>
                  <a:pt x="1499" y="1290"/>
                </a:cubicBezTo>
                <a:cubicBezTo>
                  <a:pt x="1481" y="1316"/>
                  <a:pt x="1461" y="1342"/>
                  <a:pt x="1440" y="1366"/>
                </a:cubicBezTo>
                <a:cubicBezTo>
                  <a:pt x="1414" y="1395"/>
                  <a:pt x="1387" y="1422"/>
                  <a:pt x="1358" y="1447"/>
                </a:cubicBezTo>
                <a:cubicBezTo>
                  <a:pt x="1357" y="1448"/>
                  <a:pt x="1355" y="1449"/>
                  <a:pt x="1353" y="1449"/>
                </a:cubicBezTo>
                <a:close/>
                <a:moveTo>
                  <a:pt x="157" y="1299"/>
                </a:moveTo>
                <a:cubicBezTo>
                  <a:pt x="154" y="1299"/>
                  <a:pt x="151" y="1297"/>
                  <a:pt x="150" y="1295"/>
                </a:cubicBezTo>
                <a:cubicBezTo>
                  <a:pt x="150" y="1295"/>
                  <a:pt x="150" y="1295"/>
                  <a:pt x="150" y="1295"/>
                </a:cubicBezTo>
                <a:cubicBezTo>
                  <a:pt x="148" y="1293"/>
                  <a:pt x="148" y="1291"/>
                  <a:pt x="148" y="1289"/>
                </a:cubicBezTo>
                <a:cubicBezTo>
                  <a:pt x="149" y="1286"/>
                  <a:pt x="150" y="1285"/>
                  <a:pt x="152" y="1283"/>
                </a:cubicBezTo>
                <a:cubicBezTo>
                  <a:pt x="155" y="1281"/>
                  <a:pt x="161" y="1282"/>
                  <a:pt x="163" y="1285"/>
                </a:cubicBezTo>
                <a:cubicBezTo>
                  <a:pt x="163" y="1285"/>
                  <a:pt x="163" y="1285"/>
                  <a:pt x="163" y="1285"/>
                </a:cubicBezTo>
                <a:cubicBezTo>
                  <a:pt x="166" y="1289"/>
                  <a:pt x="165" y="1294"/>
                  <a:pt x="161" y="1297"/>
                </a:cubicBezTo>
                <a:cubicBezTo>
                  <a:pt x="160" y="1298"/>
                  <a:pt x="158" y="1299"/>
                  <a:pt x="157" y="1299"/>
                </a:cubicBezTo>
                <a:close/>
                <a:moveTo>
                  <a:pt x="141" y="1275"/>
                </a:moveTo>
                <a:cubicBezTo>
                  <a:pt x="138" y="1275"/>
                  <a:pt x="135" y="1274"/>
                  <a:pt x="134" y="1271"/>
                </a:cubicBezTo>
                <a:cubicBezTo>
                  <a:pt x="116" y="1244"/>
                  <a:pt x="100" y="1216"/>
                  <a:pt x="86" y="1187"/>
                </a:cubicBezTo>
                <a:cubicBezTo>
                  <a:pt x="69" y="1153"/>
                  <a:pt x="54" y="1117"/>
                  <a:pt x="42" y="1081"/>
                </a:cubicBezTo>
                <a:cubicBezTo>
                  <a:pt x="42" y="1079"/>
                  <a:pt x="42" y="1077"/>
                  <a:pt x="43" y="1075"/>
                </a:cubicBezTo>
                <a:cubicBezTo>
                  <a:pt x="44" y="1073"/>
                  <a:pt x="45" y="1071"/>
                  <a:pt x="48" y="1071"/>
                </a:cubicBezTo>
                <a:cubicBezTo>
                  <a:pt x="52" y="1069"/>
                  <a:pt x="57" y="1072"/>
                  <a:pt x="58" y="1076"/>
                </a:cubicBezTo>
                <a:cubicBezTo>
                  <a:pt x="70" y="1111"/>
                  <a:pt x="84" y="1146"/>
                  <a:pt x="101" y="1179"/>
                </a:cubicBezTo>
                <a:cubicBezTo>
                  <a:pt x="115" y="1208"/>
                  <a:pt x="131" y="1236"/>
                  <a:pt x="148" y="1262"/>
                </a:cubicBezTo>
                <a:cubicBezTo>
                  <a:pt x="150" y="1266"/>
                  <a:pt x="149" y="1271"/>
                  <a:pt x="145" y="1274"/>
                </a:cubicBezTo>
                <a:cubicBezTo>
                  <a:pt x="144" y="1275"/>
                  <a:pt x="142" y="1275"/>
                  <a:pt x="141" y="1275"/>
                </a:cubicBezTo>
                <a:close/>
                <a:moveTo>
                  <a:pt x="1508" y="1270"/>
                </a:moveTo>
                <a:cubicBezTo>
                  <a:pt x="1506" y="1270"/>
                  <a:pt x="1505" y="1269"/>
                  <a:pt x="1503" y="1269"/>
                </a:cubicBezTo>
                <a:cubicBezTo>
                  <a:pt x="1502" y="1267"/>
                  <a:pt x="1500" y="1265"/>
                  <a:pt x="1500" y="1263"/>
                </a:cubicBezTo>
                <a:cubicBezTo>
                  <a:pt x="1499" y="1261"/>
                  <a:pt x="1500" y="1259"/>
                  <a:pt x="1501" y="1257"/>
                </a:cubicBezTo>
                <a:cubicBezTo>
                  <a:pt x="1503" y="1253"/>
                  <a:pt x="1509" y="1252"/>
                  <a:pt x="1513" y="1254"/>
                </a:cubicBezTo>
                <a:cubicBezTo>
                  <a:pt x="1516" y="1257"/>
                  <a:pt x="1518" y="1262"/>
                  <a:pt x="1515" y="1266"/>
                </a:cubicBezTo>
                <a:cubicBezTo>
                  <a:pt x="1514" y="1268"/>
                  <a:pt x="1511" y="1270"/>
                  <a:pt x="1508" y="1270"/>
                </a:cubicBezTo>
                <a:close/>
                <a:moveTo>
                  <a:pt x="1523" y="1246"/>
                </a:moveTo>
                <a:cubicBezTo>
                  <a:pt x="1521" y="1246"/>
                  <a:pt x="1520" y="1245"/>
                  <a:pt x="1518" y="1245"/>
                </a:cubicBezTo>
                <a:cubicBezTo>
                  <a:pt x="1514" y="1242"/>
                  <a:pt x="1513" y="1237"/>
                  <a:pt x="1515" y="1233"/>
                </a:cubicBezTo>
                <a:cubicBezTo>
                  <a:pt x="1516" y="1233"/>
                  <a:pt x="1516" y="1232"/>
                  <a:pt x="1516" y="1232"/>
                </a:cubicBezTo>
                <a:cubicBezTo>
                  <a:pt x="1516" y="1232"/>
                  <a:pt x="1516" y="1232"/>
                  <a:pt x="1516" y="1232"/>
                </a:cubicBezTo>
                <a:cubicBezTo>
                  <a:pt x="1535" y="1200"/>
                  <a:pt x="1552" y="1167"/>
                  <a:pt x="1566" y="1133"/>
                </a:cubicBezTo>
                <a:cubicBezTo>
                  <a:pt x="1578" y="1104"/>
                  <a:pt x="1588" y="1074"/>
                  <a:pt x="1597" y="1043"/>
                </a:cubicBezTo>
                <a:cubicBezTo>
                  <a:pt x="1598" y="1039"/>
                  <a:pt x="1603" y="1036"/>
                  <a:pt x="1608" y="1037"/>
                </a:cubicBezTo>
                <a:cubicBezTo>
                  <a:pt x="1610" y="1038"/>
                  <a:pt x="1612" y="1039"/>
                  <a:pt x="1613" y="1041"/>
                </a:cubicBezTo>
                <a:cubicBezTo>
                  <a:pt x="1614" y="1043"/>
                  <a:pt x="1614" y="1046"/>
                  <a:pt x="1613" y="1048"/>
                </a:cubicBezTo>
                <a:cubicBezTo>
                  <a:pt x="1605" y="1079"/>
                  <a:pt x="1594" y="1110"/>
                  <a:pt x="1581" y="1140"/>
                </a:cubicBezTo>
                <a:cubicBezTo>
                  <a:pt x="1567" y="1174"/>
                  <a:pt x="1550" y="1208"/>
                  <a:pt x="1531" y="1240"/>
                </a:cubicBezTo>
                <a:cubicBezTo>
                  <a:pt x="1531" y="1241"/>
                  <a:pt x="1531" y="1241"/>
                  <a:pt x="1531" y="1241"/>
                </a:cubicBezTo>
                <a:cubicBezTo>
                  <a:pt x="1530" y="1241"/>
                  <a:pt x="1530" y="1241"/>
                  <a:pt x="1530" y="1242"/>
                </a:cubicBezTo>
                <a:cubicBezTo>
                  <a:pt x="1529" y="1244"/>
                  <a:pt x="1526" y="1246"/>
                  <a:pt x="1523" y="1246"/>
                </a:cubicBezTo>
                <a:close/>
                <a:moveTo>
                  <a:pt x="42" y="1060"/>
                </a:moveTo>
                <a:cubicBezTo>
                  <a:pt x="38" y="1060"/>
                  <a:pt x="35" y="1058"/>
                  <a:pt x="34" y="1054"/>
                </a:cubicBezTo>
                <a:cubicBezTo>
                  <a:pt x="33" y="1052"/>
                  <a:pt x="33" y="1050"/>
                  <a:pt x="34" y="1048"/>
                </a:cubicBezTo>
                <a:cubicBezTo>
                  <a:pt x="35" y="1046"/>
                  <a:pt x="37" y="1044"/>
                  <a:pt x="39" y="1043"/>
                </a:cubicBezTo>
                <a:cubicBezTo>
                  <a:pt x="44" y="1042"/>
                  <a:pt x="49" y="1045"/>
                  <a:pt x="50" y="1049"/>
                </a:cubicBezTo>
                <a:cubicBezTo>
                  <a:pt x="51" y="1051"/>
                  <a:pt x="50" y="1054"/>
                  <a:pt x="49" y="1056"/>
                </a:cubicBezTo>
                <a:cubicBezTo>
                  <a:pt x="48" y="1058"/>
                  <a:pt x="46" y="1059"/>
                  <a:pt x="44" y="1060"/>
                </a:cubicBezTo>
                <a:cubicBezTo>
                  <a:pt x="43" y="1060"/>
                  <a:pt x="43" y="1060"/>
                  <a:pt x="42" y="1060"/>
                </a:cubicBezTo>
                <a:close/>
                <a:moveTo>
                  <a:pt x="34" y="1033"/>
                </a:moveTo>
                <a:cubicBezTo>
                  <a:pt x="30" y="1033"/>
                  <a:pt x="27" y="1030"/>
                  <a:pt x="26" y="1026"/>
                </a:cubicBezTo>
                <a:cubicBezTo>
                  <a:pt x="18" y="995"/>
                  <a:pt x="12" y="963"/>
                  <a:pt x="8" y="931"/>
                </a:cubicBezTo>
                <a:cubicBezTo>
                  <a:pt x="3" y="895"/>
                  <a:pt x="0" y="859"/>
                  <a:pt x="0" y="822"/>
                </a:cubicBezTo>
                <a:cubicBezTo>
                  <a:pt x="0" y="821"/>
                  <a:pt x="1" y="820"/>
                  <a:pt x="1" y="818"/>
                </a:cubicBezTo>
                <a:cubicBezTo>
                  <a:pt x="1" y="817"/>
                  <a:pt x="1" y="817"/>
                  <a:pt x="1" y="817"/>
                </a:cubicBezTo>
                <a:cubicBezTo>
                  <a:pt x="1" y="812"/>
                  <a:pt x="4" y="809"/>
                  <a:pt x="9" y="809"/>
                </a:cubicBezTo>
                <a:cubicBezTo>
                  <a:pt x="9" y="809"/>
                  <a:pt x="9" y="809"/>
                  <a:pt x="9" y="809"/>
                </a:cubicBezTo>
                <a:cubicBezTo>
                  <a:pt x="11" y="809"/>
                  <a:pt x="13" y="810"/>
                  <a:pt x="15" y="811"/>
                </a:cubicBezTo>
                <a:cubicBezTo>
                  <a:pt x="17" y="813"/>
                  <a:pt x="17" y="815"/>
                  <a:pt x="17" y="817"/>
                </a:cubicBezTo>
                <a:cubicBezTo>
                  <a:pt x="17" y="819"/>
                  <a:pt x="17" y="821"/>
                  <a:pt x="17" y="822"/>
                </a:cubicBezTo>
                <a:cubicBezTo>
                  <a:pt x="17" y="858"/>
                  <a:pt x="20" y="894"/>
                  <a:pt x="25" y="929"/>
                </a:cubicBezTo>
                <a:cubicBezTo>
                  <a:pt x="29" y="960"/>
                  <a:pt x="35" y="992"/>
                  <a:pt x="43" y="1022"/>
                </a:cubicBezTo>
                <a:cubicBezTo>
                  <a:pt x="44" y="1027"/>
                  <a:pt x="41" y="1031"/>
                  <a:pt x="36" y="1033"/>
                </a:cubicBezTo>
                <a:cubicBezTo>
                  <a:pt x="36" y="1033"/>
                  <a:pt x="35" y="1033"/>
                  <a:pt x="34" y="1033"/>
                </a:cubicBezTo>
                <a:close/>
                <a:moveTo>
                  <a:pt x="1613" y="1027"/>
                </a:moveTo>
                <a:cubicBezTo>
                  <a:pt x="1612" y="1027"/>
                  <a:pt x="1611" y="1027"/>
                  <a:pt x="1611" y="1027"/>
                </a:cubicBezTo>
                <a:cubicBezTo>
                  <a:pt x="1608" y="1026"/>
                  <a:pt x="1606" y="1025"/>
                  <a:pt x="1605" y="1023"/>
                </a:cubicBezTo>
                <a:cubicBezTo>
                  <a:pt x="1604" y="1021"/>
                  <a:pt x="1604" y="1018"/>
                  <a:pt x="1604" y="1016"/>
                </a:cubicBezTo>
                <a:cubicBezTo>
                  <a:pt x="1605" y="1012"/>
                  <a:pt x="1610" y="1009"/>
                  <a:pt x="1615" y="1010"/>
                </a:cubicBezTo>
                <a:cubicBezTo>
                  <a:pt x="1619" y="1011"/>
                  <a:pt x="1622" y="1016"/>
                  <a:pt x="1621" y="1020"/>
                </a:cubicBezTo>
                <a:cubicBezTo>
                  <a:pt x="1620" y="1024"/>
                  <a:pt x="1617" y="1027"/>
                  <a:pt x="1613" y="1027"/>
                </a:cubicBezTo>
                <a:close/>
                <a:moveTo>
                  <a:pt x="1619" y="999"/>
                </a:moveTo>
                <a:cubicBezTo>
                  <a:pt x="1618" y="999"/>
                  <a:pt x="1618" y="999"/>
                  <a:pt x="1617" y="999"/>
                </a:cubicBezTo>
                <a:cubicBezTo>
                  <a:pt x="1613" y="998"/>
                  <a:pt x="1610" y="994"/>
                  <a:pt x="1611" y="989"/>
                </a:cubicBezTo>
                <a:cubicBezTo>
                  <a:pt x="1614" y="973"/>
                  <a:pt x="1617" y="956"/>
                  <a:pt x="1619" y="940"/>
                </a:cubicBezTo>
                <a:cubicBezTo>
                  <a:pt x="1622" y="919"/>
                  <a:pt x="1625" y="899"/>
                  <a:pt x="1626" y="878"/>
                </a:cubicBezTo>
                <a:cubicBezTo>
                  <a:pt x="1627" y="860"/>
                  <a:pt x="1628" y="842"/>
                  <a:pt x="1628" y="823"/>
                </a:cubicBezTo>
                <a:cubicBezTo>
                  <a:pt x="1628" y="810"/>
                  <a:pt x="1628" y="796"/>
                  <a:pt x="1627" y="783"/>
                </a:cubicBezTo>
                <a:cubicBezTo>
                  <a:pt x="1627" y="781"/>
                  <a:pt x="1628" y="779"/>
                  <a:pt x="1629" y="777"/>
                </a:cubicBezTo>
                <a:cubicBezTo>
                  <a:pt x="1631" y="775"/>
                  <a:pt x="1633" y="774"/>
                  <a:pt x="1635" y="774"/>
                </a:cubicBezTo>
                <a:cubicBezTo>
                  <a:pt x="1640" y="774"/>
                  <a:pt x="1644" y="778"/>
                  <a:pt x="1644" y="782"/>
                </a:cubicBezTo>
                <a:cubicBezTo>
                  <a:pt x="1645" y="796"/>
                  <a:pt x="1645" y="810"/>
                  <a:pt x="1645" y="823"/>
                </a:cubicBezTo>
                <a:cubicBezTo>
                  <a:pt x="1645" y="842"/>
                  <a:pt x="1644" y="861"/>
                  <a:pt x="1643" y="879"/>
                </a:cubicBezTo>
                <a:cubicBezTo>
                  <a:pt x="1642" y="900"/>
                  <a:pt x="1639" y="921"/>
                  <a:pt x="1636" y="942"/>
                </a:cubicBezTo>
                <a:cubicBezTo>
                  <a:pt x="1634" y="959"/>
                  <a:pt x="1631" y="976"/>
                  <a:pt x="1627" y="992"/>
                </a:cubicBezTo>
                <a:cubicBezTo>
                  <a:pt x="1626" y="996"/>
                  <a:pt x="1623" y="999"/>
                  <a:pt x="1619" y="999"/>
                </a:cubicBezTo>
                <a:close/>
                <a:moveTo>
                  <a:pt x="10" y="797"/>
                </a:moveTo>
                <a:cubicBezTo>
                  <a:pt x="10" y="797"/>
                  <a:pt x="9" y="797"/>
                  <a:pt x="9" y="797"/>
                </a:cubicBezTo>
                <a:cubicBezTo>
                  <a:pt x="7" y="797"/>
                  <a:pt x="5" y="796"/>
                  <a:pt x="3" y="795"/>
                </a:cubicBezTo>
                <a:cubicBezTo>
                  <a:pt x="2" y="793"/>
                  <a:pt x="1" y="791"/>
                  <a:pt x="1" y="789"/>
                </a:cubicBezTo>
                <a:cubicBezTo>
                  <a:pt x="1" y="784"/>
                  <a:pt x="5" y="780"/>
                  <a:pt x="10" y="780"/>
                </a:cubicBezTo>
                <a:cubicBezTo>
                  <a:pt x="12" y="780"/>
                  <a:pt x="14" y="781"/>
                  <a:pt x="16" y="783"/>
                </a:cubicBezTo>
                <a:cubicBezTo>
                  <a:pt x="17" y="785"/>
                  <a:pt x="18" y="787"/>
                  <a:pt x="18" y="789"/>
                </a:cubicBezTo>
                <a:cubicBezTo>
                  <a:pt x="18" y="794"/>
                  <a:pt x="14" y="797"/>
                  <a:pt x="10" y="797"/>
                </a:cubicBezTo>
                <a:close/>
                <a:moveTo>
                  <a:pt x="11" y="769"/>
                </a:moveTo>
                <a:cubicBezTo>
                  <a:pt x="11" y="769"/>
                  <a:pt x="11" y="769"/>
                  <a:pt x="11" y="769"/>
                </a:cubicBezTo>
                <a:cubicBezTo>
                  <a:pt x="8" y="769"/>
                  <a:pt x="6" y="768"/>
                  <a:pt x="5" y="766"/>
                </a:cubicBezTo>
                <a:cubicBezTo>
                  <a:pt x="3" y="764"/>
                  <a:pt x="3" y="762"/>
                  <a:pt x="3" y="760"/>
                </a:cubicBezTo>
                <a:cubicBezTo>
                  <a:pt x="3" y="754"/>
                  <a:pt x="4" y="748"/>
                  <a:pt x="5" y="741"/>
                </a:cubicBezTo>
                <a:cubicBezTo>
                  <a:pt x="7" y="715"/>
                  <a:pt x="11" y="689"/>
                  <a:pt x="16" y="664"/>
                </a:cubicBezTo>
                <a:cubicBezTo>
                  <a:pt x="16" y="664"/>
                  <a:pt x="16" y="664"/>
                  <a:pt x="16" y="664"/>
                </a:cubicBezTo>
                <a:cubicBezTo>
                  <a:pt x="16" y="664"/>
                  <a:pt x="16" y="663"/>
                  <a:pt x="16" y="663"/>
                </a:cubicBezTo>
                <a:cubicBezTo>
                  <a:pt x="24" y="626"/>
                  <a:pt x="34" y="589"/>
                  <a:pt x="46" y="554"/>
                </a:cubicBezTo>
                <a:cubicBezTo>
                  <a:pt x="48" y="549"/>
                  <a:pt x="52" y="547"/>
                  <a:pt x="57" y="548"/>
                </a:cubicBezTo>
                <a:cubicBezTo>
                  <a:pt x="61" y="550"/>
                  <a:pt x="64" y="555"/>
                  <a:pt x="62" y="559"/>
                </a:cubicBezTo>
                <a:cubicBezTo>
                  <a:pt x="50" y="594"/>
                  <a:pt x="40" y="631"/>
                  <a:pt x="33" y="667"/>
                </a:cubicBezTo>
                <a:cubicBezTo>
                  <a:pt x="28" y="692"/>
                  <a:pt x="24" y="717"/>
                  <a:pt x="21" y="743"/>
                </a:cubicBezTo>
                <a:cubicBezTo>
                  <a:pt x="21" y="749"/>
                  <a:pt x="20" y="755"/>
                  <a:pt x="20" y="761"/>
                </a:cubicBezTo>
                <a:cubicBezTo>
                  <a:pt x="19" y="766"/>
                  <a:pt x="16" y="769"/>
                  <a:pt x="11" y="769"/>
                </a:cubicBezTo>
                <a:close/>
                <a:moveTo>
                  <a:pt x="1634" y="763"/>
                </a:moveTo>
                <a:cubicBezTo>
                  <a:pt x="1629" y="763"/>
                  <a:pt x="1625" y="760"/>
                  <a:pt x="1625" y="755"/>
                </a:cubicBezTo>
                <a:cubicBezTo>
                  <a:pt x="1625" y="755"/>
                  <a:pt x="1625" y="755"/>
                  <a:pt x="1625" y="755"/>
                </a:cubicBezTo>
                <a:cubicBezTo>
                  <a:pt x="1625" y="753"/>
                  <a:pt x="1626" y="751"/>
                  <a:pt x="1627" y="749"/>
                </a:cubicBezTo>
                <a:cubicBezTo>
                  <a:pt x="1629" y="747"/>
                  <a:pt x="1631" y="746"/>
                  <a:pt x="1633" y="746"/>
                </a:cubicBezTo>
                <a:cubicBezTo>
                  <a:pt x="1638" y="746"/>
                  <a:pt x="1642" y="749"/>
                  <a:pt x="1642" y="754"/>
                </a:cubicBezTo>
                <a:cubicBezTo>
                  <a:pt x="1642" y="754"/>
                  <a:pt x="1642" y="754"/>
                  <a:pt x="1642" y="754"/>
                </a:cubicBezTo>
                <a:cubicBezTo>
                  <a:pt x="1642" y="754"/>
                  <a:pt x="1642" y="754"/>
                  <a:pt x="1642" y="754"/>
                </a:cubicBezTo>
                <a:cubicBezTo>
                  <a:pt x="1642" y="756"/>
                  <a:pt x="1641" y="758"/>
                  <a:pt x="1640" y="760"/>
                </a:cubicBezTo>
                <a:cubicBezTo>
                  <a:pt x="1639" y="762"/>
                  <a:pt x="1637" y="763"/>
                  <a:pt x="1634" y="763"/>
                </a:cubicBezTo>
                <a:cubicBezTo>
                  <a:pt x="1634" y="763"/>
                  <a:pt x="1634" y="763"/>
                  <a:pt x="1634" y="763"/>
                </a:cubicBezTo>
                <a:close/>
                <a:moveTo>
                  <a:pt x="1631" y="735"/>
                </a:moveTo>
                <a:cubicBezTo>
                  <a:pt x="1626" y="735"/>
                  <a:pt x="1623" y="732"/>
                  <a:pt x="1622" y="727"/>
                </a:cubicBezTo>
                <a:cubicBezTo>
                  <a:pt x="1618" y="695"/>
                  <a:pt x="1612" y="662"/>
                  <a:pt x="1605" y="630"/>
                </a:cubicBezTo>
                <a:cubicBezTo>
                  <a:pt x="1603" y="626"/>
                  <a:pt x="1606" y="621"/>
                  <a:pt x="1611" y="620"/>
                </a:cubicBezTo>
                <a:cubicBezTo>
                  <a:pt x="1615" y="619"/>
                  <a:pt x="1620" y="622"/>
                  <a:pt x="1621" y="626"/>
                </a:cubicBezTo>
                <a:cubicBezTo>
                  <a:pt x="1629" y="659"/>
                  <a:pt x="1635" y="692"/>
                  <a:pt x="1639" y="725"/>
                </a:cubicBezTo>
                <a:cubicBezTo>
                  <a:pt x="1640" y="730"/>
                  <a:pt x="1636" y="734"/>
                  <a:pt x="1632" y="735"/>
                </a:cubicBezTo>
                <a:cubicBezTo>
                  <a:pt x="1631" y="735"/>
                  <a:pt x="1631" y="735"/>
                  <a:pt x="1631" y="735"/>
                </a:cubicBezTo>
                <a:close/>
                <a:moveTo>
                  <a:pt x="1592" y="566"/>
                </a:moveTo>
                <a:cubicBezTo>
                  <a:pt x="1588" y="566"/>
                  <a:pt x="1585" y="563"/>
                  <a:pt x="1584" y="560"/>
                </a:cubicBezTo>
                <a:cubicBezTo>
                  <a:pt x="1573" y="530"/>
                  <a:pt x="1561" y="500"/>
                  <a:pt x="1547" y="472"/>
                </a:cubicBezTo>
                <a:cubicBezTo>
                  <a:pt x="1546" y="470"/>
                  <a:pt x="1546" y="468"/>
                  <a:pt x="1547" y="465"/>
                </a:cubicBezTo>
                <a:cubicBezTo>
                  <a:pt x="1548" y="463"/>
                  <a:pt x="1549" y="462"/>
                  <a:pt x="1551" y="461"/>
                </a:cubicBezTo>
                <a:cubicBezTo>
                  <a:pt x="1556" y="459"/>
                  <a:pt x="1561" y="461"/>
                  <a:pt x="1563" y="465"/>
                </a:cubicBezTo>
                <a:cubicBezTo>
                  <a:pt x="1577" y="494"/>
                  <a:pt x="1589" y="524"/>
                  <a:pt x="1600" y="554"/>
                </a:cubicBezTo>
                <a:cubicBezTo>
                  <a:pt x="1601" y="556"/>
                  <a:pt x="1600" y="559"/>
                  <a:pt x="1599" y="561"/>
                </a:cubicBezTo>
                <a:cubicBezTo>
                  <a:pt x="1598" y="563"/>
                  <a:pt x="1597" y="564"/>
                  <a:pt x="1595" y="565"/>
                </a:cubicBezTo>
                <a:cubicBezTo>
                  <a:pt x="1594" y="565"/>
                  <a:pt x="1593" y="566"/>
                  <a:pt x="1592" y="566"/>
                </a:cubicBezTo>
                <a:close/>
                <a:moveTo>
                  <a:pt x="64" y="538"/>
                </a:moveTo>
                <a:cubicBezTo>
                  <a:pt x="64" y="538"/>
                  <a:pt x="64" y="538"/>
                  <a:pt x="64" y="538"/>
                </a:cubicBezTo>
                <a:cubicBezTo>
                  <a:pt x="64" y="538"/>
                  <a:pt x="64" y="538"/>
                  <a:pt x="64" y="538"/>
                </a:cubicBezTo>
                <a:cubicBezTo>
                  <a:pt x="63" y="538"/>
                  <a:pt x="62" y="538"/>
                  <a:pt x="61" y="538"/>
                </a:cubicBezTo>
                <a:cubicBezTo>
                  <a:pt x="56" y="536"/>
                  <a:pt x="54" y="531"/>
                  <a:pt x="56" y="527"/>
                </a:cubicBezTo>
                <a:cubicBezTo>
                  <a:pt x="58" y="522"/>
                  <a:pt x="63" y="520"/>
                  <a:pt x="67" y="522"/>
                </a:cubicBezTo>
                <a:cubicBezTo>
                  <a:pt x="71" y="524"/>
                  <a:pt x="73" y="528"/>
                  <a:pt x="72" y="533"/>
                </a:cubicBezTo>
                <a:cubicBezTo>
                  <a:pt x="72" y="533"/>
                  <a:pt x="72" y="533"/>
                  <a:pt x="72" y="533"/>
                </a:cubicBezTo>
                <a:cubicBezTo>
                  <a:pt x="70" y="536"/>
                  <a:pt x="67" y="538"/>
                  <a:pt x="64" y="538"/>
                </a:cubicBezTo>
                <a:close/>
                <a:moveTo>
                  <a:pt x="74" y="512"/>
                </a:moveTo>
                <a:cubicBezTo>
                  <a:pt x="73" y="512"/>
                  <a:pt x="72" y="512"/>
                  <a:pt x="71" y="511"/>
                </a:cubicBezTo>
                <a:cubicBezTo>
                  <a:pt x="69" y="510"/>
                  <a:pt x="67" y="509"/>
                  <a:pt x="67" y="507"/>
                </a:cubicBezTo>
                <a:cubicBezTo>
                  <a:pt x="66" y="505"/>
                  <a:pt x="66" y="502"/>
                  <a:pt x="67" y="500"/>
                </a:cubicBezTo>
                <a:cubicBezTo>
                  <a:pt x="76" y="479"/>
                  <a:pt x="86" y="458"/>
                  <a:pt x="96" y="438"/>
                </a:cubicBezTo>
                <a:cubicBezTo>
                  <a:pt x="101" y="430"/>
                  <a:pt x="105" y="421"/>
                  <a:pt x="110" y="413"/>
                </a:cubicBezTo>
                <a:cubicBezTo>
                  <a:pt x="129" y="380"/>
                  <a:pt x="150" y="349"/>
                  <a:pt x="174" y="318"/>
                </a:cubicBezTo>
                <a:cubicBezTo>
                  <a:pt x="176" y="315"/>
                  <a:pt x="182" y="314"/>
                  <a:pt x="185" y="317"/>
                </a:cubicBezTo>
                <a:cubicBezTo>
                  <a:pt x="189" y="320"/>
                  <a:pt x="190" y="325"/>
                  <a:pt x="187" y="329"/>
                </a:cubicBezTo>
                <a:cubicBezTo>
                  <a:pt x="164" y="358"/>
                  <a:pt x="143" y="390"/>
                  <a:pt x="125" y="422"/>
                </a:cubicBezTo>
                <a:cubicBezTo>
                  <a:pt x="120" y="430"/>
                  <a:pt x="116" y="438"/>
                  <a:pt x="111" y="446"/>
                </a:cubicBezTo>
                <a:cubicBezTo>
                  <a:pt x="101" y="466"/>
                  <a:pt x="91" y="486"/>
                  <a:pt x="82" y="507"/>
                </a:cubicBezTo>
                <a:cubicBezTo>
                  <a:pt x="81" y="510"/>
                  <a:pt x="78" y="512"/>
                  <a:pt x="74" y="512"/>
                </a:cubicBezTo>
                <a:close/>
                <a:moveTo>
                  <a:pt x="1542" y="451"/>
                </a:moveTo>
                <a:cubicBezTo>
                  <a:pt x="1539" y="451"/>
                  <a:pt x="1536" y="450"/>
                  <a:pt x="1535" y="447"/>
                </a:cubicBezTo>
                <a:cubicBezTo>
                  <a:pt x="1533" y="443"/>
                  <a:pt x="1534" y="438"/>
                  <a:pt x="1538" y="436"/>
                </a:cubicBezTo>
                <a:cubicBezTo>
                  <a:pt x="1542" y="433"/>
                  <a:pt x="1548" y="435"/>
                  <a:pt x="1550" y="439"/>
                </a:cubicBezTo>
                <a:cubicBezTo>
                  <a:pt x="1551" y="441"/>
                  <a:pt x="1551" y="443"/>
                  <a:pt x="1550" y="446"/>
                </a:cubicBezTo>
                <a:cubicBezTo>
                  <a:pt x="1550" y="448"/>
                  <a:pt x="1548" y="449"/>
                  <a:pt x="1546" y="451"/>
                </a:cubicBezTo>
                <a:cubicBezTo>
                  <a:pt x="1545" y="451"/>
                  <a:pt x="1544" y="451"/>
                  <a:pt x="1542" y="451"/>
                </a:cubicBezTo>
                <a:close/>
                <a:moveTo>
                  <a:pt x="1529" y="427"/>
                </a:moveTo>
                <a:cubicBezTo>
                  <a:pt x="1526" y="427"/>
                  <a:pt x="1523" y="425"/>
                  <a:pt x="1521" y="422"/>
                </a:cubicBezTo>
                <a:cubicBezTo>
                  <a:pt x="1503" y="390"/>
                  <a:pt x="1482" y="359"/>
                  <a:pt x="1459" y="329"/>
                </a:cubicBezTo>
                <a:cubicBezTo>
                  <a:pt x="1449" y="317"/>
                  <a:pt x="1439" y="304"/>
                  <a:pt x="1428" y="292"/>
                </a:cubicBezTo>
                <a:cubicBezTo>
                  <a:pt x="1418" y="280"/>
                  <a:pt x="1407" y="269"/>
                  <a:pt x="1397" y="258"/>
                </a:cubicBezTo>
                <a:cubicBezTo>
                  <a:pt x="1393" y="255"/>
                  <a:pt x="1393" y="249"/>
                  <a:pt x="1397" y="246"/>
                </a:cubicBezTo>
                <a:cubicBezTo>
                  <a:pt x="1400" y="243"/>
                  <a:pt x="1405" y="243"/>
                  <a:pt x="1409" y="246"/>
                </a:cubicBezTo>
                <a:cubicBezTo>
                  <a:pt x="1420" y="257"/>
                  <a:pt x="1431" y="269"/>
                  <a:pt x="1441" y="281"/>
                </a:cubicBezTo>
                <a:cubicBezTo>
                  <a:pt x="1452" y="293"/>
                  <a:pt x="1462" y="306"/>
                  <a:pt x="1473" y="319"/>
                </a:cubicBezTo>
                <a:cubicBezTo>
                  <a:pt x="1496" y="349"/>
                  <a:pt x="1517" y="381"/>
                  <a:pt x="1536" y="414"/>
                </a:cubicBezTo>
                <a:cubicBezTo>
                  <a:pt x="1538" y="418"/>
                  <a:pt x="1537" y="423"/>
                  <a:pt x="1533" y="426"/>
                </a:cubicBezTo>
                <a:cubicBezTo>
                  <a:pt x="1532" y="426"/>
                  <a:pt x="1530" y="427"/>
                  <a:pt x="1529" y="427"/>
                </a:cubicBezTo>
                <a:close/>
                <a:moveTo>
                  <a:pt x="198" y="310"/>
                </a:moveTo>
                <a:cubicBezTo>
                  <a:pt x="196" y="310"/>
                  <a:pt x="194" y="309"/>
                  <a:pt x="193" y="308"/>
                </a:cubicBezTo>
                <a:cubicBezTo>
                  <a:pt x="191" y="307"/>
                  <a:pt x="190" y="305"/>
                  <a:pt x="190" y="302"/>
                </a:cubicBezTo>
                <a:cubicBezTo>
                  <a:pt x="189" y="300"/>
                  <a:pt x="190" y="298"/>
                  <a:pt x="191" y="296"/>
                </a:cubicBezTo>
                <a:cubicBezTo>
                  <a:pt x="194" y="293"/>
                  <a:pt x="200" y="292"/>
                  <a:pt x="203" y="295"/>
                </a:cubicBezTo>
                <a:cubicBezTo>
                  <a:pt x="207" y="298"/>
                  <a:pt x="208" y="303"/>
                  <a:pt x="205" y="307"/>
                </a:cubicBezTo>
                <a:cubicBezTo>
                  <a:pt x="204" y="307"/>
                  <a:pt x="204" y="307"/>
                  <a:pt x="204" y="307"/>
                </a:cubicBezTo>
                <a:cubicBezTo>
                  <a:pt x="203" y="309"/>
                  <a:pt x="200" y="310"/>
                  <a:pt x="198" y="310"/>
                </a:cubicBezTo>
                <a:close/>
                <a:moveTo>
                  <a:pt x="216" y="289"/>
                </a:moveTo>
                <a:cubicBezTo>
                  <a:pt x="214" y="289"/>
                  <a:pt x="212" y="288"/>
                  <a:pt x="211" y="287"/>
                </a:cubicBezTo>
                <a:cubicBezTo>
                  <a:pt x="209" y="285"/>
                  <a:pt x="208" y="283"/>
                  <a:pt x="208" y="281"/>
                </a:cubicBezTo>
                <a:cubicBezTo>
                  <a:pt x="208" y="278"/>
                  <a:pt x="209" y="276"/>
                  <a:pt x="210" y="275"/>
                </a:cubicBezTo>
                <a:cubicBezTo>
                  <a:pt x="232" y="250"/>
                  <a:pt x="255" y="227"/>
                  <a:pt x="279" y="206"/>
                </a:cubicBezTo>
                <a:cubicBezTo>
                  <a:pt x="284" y="201"/>
                  <a:pt x="290" y="197"/>
                  <a:pt x="295" y="192"/>
                </a:cubicBezTo>
                <a:cubicBezTo>
                  <a:pt x="319" y="172"/>
                  <a:pt x="344" y="154"/>
                  <a:pt x="370" y="137"/>
                </a:cubicBezTo>
                <a:cubicBezTo>
                  <a:pt x="370" y="137"/>
                  <a:pt x="370" y="137"/>
                  <a:pt x="370" y="137"/>
                </a:cubicBezTo>
                <a:cubicBezTo>
                  <a:pt x="374" y="134"/>
                  <a:pt x="379" y="135"/>
                  <a:pt x="381" y="139"/>
                </a:cubicBezTo>
                <a:cubicBezTo>
                  <a:pt x="383" y="141"/>
                  <a:pt x="383" y="143"/>
                  <a:pt x="383" y="145"/>
                </a:cubicBezTo>
                <a:cubicBezTo>
                  <a:pt x="382" y="148"/>
                  <a:pt x="381" y="150"/>
                  <a:pt x="379" y="151"/>
                </a:cubicBezTo>
                <a:cubicBezTo>
                  <a:pt x="354" y="168"/>
                  <a:pt x="329" y="186"/>
                  <a:pt x="306" y="205"/>
                </a:cubicBezTo>
                <a:cubicBezTo>
                  <a:pt x="301" y="210"/>
                  <a:pt x="295" y="214"/>
                  <a:pt x="290" y="219"/>
                </a:cubicBezTo>
                <a:cubicBezTo>
                  <a:pt x="267" y="240"/>
                  <a:pt x="244" y="262"/>
                  <a:pt x="223" y="286"/>
                </a:cubicBezTo>
                <a:cubicBezTo>
                  <a:pt x="221" y="288"/>
                  <a:pt x="219" y="289"/>
                  <a:pt x="216" y="289"/>
                </a:cubicBezTo>
                <a:close/>
                <a:moveTo>
                  <a:pt x="1382" y="241"/>
                </a:moveTo>
                <a:cubicBezTo>
                  <a:pt x="1380" y="241"/>
                  <a:pt x="1378" y="240"/>
                  <a:pt x="1377" y="238"/>
                </a:cubicBezTo>
                <a:cubicBezTo>
                  <a:pt x="1375" y="237"/>
                  <a:pt x="1374" y="235"/>
                  <a:pt x="1374" y="232"/>
                </a:cubicBezTo>
                <a:cubicBezTo>
                  <a:pt x="1374" y="230"/>
                  <a:pt x="1375" y="228"/>
                  <a:pt x="1376" y="226"/>
                </a:cubicBezTo>
                <a:cubicBezTo>
                  <a:pt x="1379" y="223"/>
                  <a:pt x="1385" y="223"/>
                  <a:pt x="1388" y="226"/>
                </a:cubicBezTo>
                <a:cubicBezTo>
                  <a:pt x="1390" y="228"/>
                  <a:pt x="1391" y="230"/>
                  <a:pt x="1391" y="232"/>
                </a:cubicBezTo>
                <a:cubicBezTo>
                  <a:pt x="1391" y="234"/>
                  <a:pt x="1390" y="236"/>
                  <a:pt x="1389" y="238"/>
                </a:cubicBezTo>
                <a:cubicBezTo>
                  <a:pt x="1387" y="240"/>
                  <a:pt x="1385" y="241"/>
                  <a:pt x="1382" y="241"/>
                </a:cubicBezTo>
                <a:close/>
                <a:moveTo>
                  <a:pt x="1361" y="222"/>
                </a:moveTo>
                <a:cubicBezTo>
                  <a:pt x="1359" y="222"/>
                  <a:pt x="1357" y="221"/>
                  <a:pt x="1356" y="219"/>
                </a:cubicBezTo>
                <a:cubicBezTo>
                  <a:pt x="1328" y="195"/>
                  <a:pt x="1298" y="172"/>
                  <a:pt x="1267" y="151"/>
                </a:cubicBezTo>
                <a:cubicBezTo>
                  <a:pt x="1241" y="134"/>
                  <a:pt x="1213" y="118"/>
                  <a:pt x="1185" y="104"/>
                </a:cubicBezTo>
                <a:cubicBezTo>
                  <a:pt x="1183" y="103"/>
                  <a:pt x="1181" y="101"/>
                  <a:pt x="1180" y="99"/>
                </a:cubicBezTo>
                <a:cubicBezTo>
                  <a:pt x="1180" y="97"/>
                  <a:pt x="1180" y="94"/>
                  <a:pt x="1181" y="92"/>
                </a:cubicBezTo>
                <a:cubicBezTo>
                  <a:pt x="1183" y="88"/>
                  <a:pt x="1188" y="87"/>
                  <a:pt x="1192" y="89"/>
                </a:cubicBezTo>
                <a:cubicBezTo>
                  <a:pt x="1221" y="103"/>
                  <a:pt x="1249" y="119"/>
                  <a:pt x="1276" y="137"/>
                </a:cubicBezTo>
                <a:cubicBezTo>
                  <a:pt x="1308" y="158"/>
                  <a:pt x="1339" y="182"/>
                  <a:pt x="1367" y="207"/>
                </a:cubicBezTo>
                <a:cubicBezTo>
                  <a:pt x="1367" y="207"/>
                  <a:pt x="1367" y="207"/>
                  <a:pt x="1367" y="207"/>
                </a:cubicBezTo>
                <a:cubicBezTo>
                  <a:pt x="1371" y="210"/>
                  <a:pt x="1371" y="215"/>
                  <a:pt x="1368" y="219"/>
                </a:cubicBezTo>
                <a:cubicBezTo>
                  <a:pt x="1366" y="221"/>
                  <a:pt x="1364" y="222"/>
                  <a:pt x="1361" y="222"/>
                </a:cubicBezTo>
                <a:close/>
                <a:moveTo>
                  <a:pt x="398" y="137"/>
                </a:moveTo>
                <a:cubicBezTo>
                  <a:pt x="395" y="137"/>
                  <a:pt x="393" y="136"/>
                  <a:pt x="391" y="133"/>
                </a:cubicBezTo>
                <a:cubicBezTo>
                  <a:pt x="390" y="131"/>
                  <a:pt x="390" y="129"/>
                  <a:pt x="390" y="127"/>
                </a:cubicBezTo>
                <a:cubicBezTo>
                  <a:pt x="391" y="124"/>
                  <a:pt x="392" y="123"/>
                  <a:pt x="394" y="121"/>
                </a:cubicBezTo>
                <a:cubicBezTo>
                  <a:pt x="398" y="119"/>
                  <a:pt x="403" y="120"/>
                  <a:pt x="406" y="124"/>
                </a:cubicBezTo>
                <a:cubicBezTo>
                  <a:pt x="408" y="128"/>
                  <a:pt x="407" y="133"/>
                  <a:pt x="403" y="136"/>
                </a:cubicBezTo>
                <a:cubicBezTo>
                  <a:pt x="401" y="137"/>
                  <a:pt x="400" y="137"/>
                  <a:pt x="398" y="137"/>
                </a:cubicBezTo>
                <a:close/>
                <a:moveTo>
                  <a:pt x="423" y="123"/>
                </a:moveTo>
                <a:cubicBezTo>
                  <a:pt x="423" y="123"/>
                  <a:pt x="423" y="123"/>
                  <a:pt x="423" y="123"/>
                </a:cubicBezTo>
                <a:cubicBezTo>
                  <a:pt x="420" y="123"/>
                  <a:pt x="417" y="121"/>
                  <a:pt x="415" y="118"/>
                </a:cubicBezTo>
                <a:cubicBezTo>
                  <a:pt x="413" y="114"/>
                  <a:pt x="414" y="109"/>
                  <a:pt x="419" y="107"/>
                </a:cubicBezTo>
                <a:cubicBezTo>
                  <a:pt x="447" y="91"/>
                  <a:pt x="476" y="77"/>
                  <a:pt x="506" y="64"/>
                </a:cubicBezTo>
                <a:cubicBezTo>
                  <a:pt x="528" y="55"/>
                  <a:pt x="550" y="47"/>
                  <a:pt x="572" y="40"/>
                </a:cubicBezTo>
                <a:cubicBezTo>
                  <a:pt x="586" y="36"/>
                  <a:pt x="600" y="32"/>
                  <a:pt x="614" y="28"/>
                </a:cubicBezTo>
                <a:cubicBezTo>
                  <a:pt x="619" y="27"/>
                  <a:pt x="623" y="29"/>
                  <a:pt x="624" y="34"/>
                </a:cubicBezTo>
                <a:cubicBezTo>
                  <a:pt x="625" y="36"/>
                  <a:pt x="625" y="38"/>
                  <a:pt x="624" y="40"/>
                </a:cubicBezTo>
                <a:cubicBezTo>
                  <a:pt x="622" y="42"/>
                  <a:pt x="621" y="44"/>
                  <a:pt x="618" y="44"/>
                </a:cubicBezTo>
                <a:cubicBezTo>
                  <a:pt x="605" y="48"/>
                  <a:pt x="591" y="52"/>
                  <a:pt x="577" y="56"/>
                </a:cubicBezTo>
                <a:cubicBezTo>
                  <a:pt x="555" y="63"/>
                  <a:pt x="534" y="71"/>
                  <a:pt x="512" y="80"/>
                </a:cubicBezTo>
                <a:cubicBezTo>
                  <a:pt x="483" y="92"/>
                  <a:pt x="454" y="106"/>
                  <a:pt x="427" y="122"/>
                </a:cubicBezTo>
                <a:cubicBezTo>
                  <a:pt x="426" y="122"/>
                  <a:pt x="424" y="123"/>
                  <a:pt x="423" y="123"/>
                </a:cubicBezTo>
                <a:close/>
                <a:moveTo>
                  <a:pt x="1163" y="92"/>
                </a:moveTo>
                <a:cubicBezTo>
                  <a:pt x="1162" y="92"/>
                  <a:pt x="1161" y="92"/>
                  <a:pt x="1160" y="92"/>
                </a:cubicBezTo>
                <a:cubicBezTo>
                  <a:pt x="1157" y="91"/>
                  <a:pt x="1156" y="89"/>
                  <a:pt x="1155" y="87"/>
                </a:cubicBezTo>
                <a:cubicBezTo>
                  <a:pt x="1154" y="85"/>
                  <a:pt x="1154" y="82"/>
                  <a:pt x="1155" y="80"/>
                </a:cubicBezTo>
                <a:cubicBezTo>
                  <a:pt x="1157" y="76"/>
                  <a:pt x="1162" y="74"/>
                  <a:pt x="1167" y="76"/>
                </a:cubicBezTo>
                <a:cubicBezTo>
                  <a:pt x="1171" y="78"/>
                  <a:pt x="1173" y="83"/>
                  <a:pt x="1171" y="87"/>
                </a:cubicBezTo>
                <a:cubicBezTo>
                  <a:pt x="1169" y="90"/>
                  <a:pt x="1166" y="92"/>
                  <a:pt x="1163" y="92"/>
                </a:cubicBezTo>
                <a:close/>
                <a:moveTo>
                  <a:pt x="1137" y="81"/>
                </a:moveTo>
                <a:cubicBezTo>
                  <a:pt x="1136" y="81"/>
                  <a:pt x="1135" y="81"/>
                  <a:pt x="1134" y="80"/>
                </a:cubicBezTo>
                <a:cubicBezTo>
                  <a:pt x="1100" y="66"/>
                  <a:pt x="1064" y="54"/>
                  <a:pt x="1028" y="44"/>
                </a:cubicBezTo>
                <a:cubicBezTo>
                  <a:pt x="1028" y="44"/>
                  <a:pt x="1028" y="44"/>
                  <a:pt x="1028" y="44"/>
                </a:cubicBezTo>
                <a:cubicBezTo>
                  <a:pt x="997" y="36"/>
                  <a:pt x="966" y="30"/>
                  <a:pt x="935" y="25"/>
                </a:cubicBezTo>
                <a:cubicBezTo>
                  <a:pt x="933" y="25"/>
                  <a:pt x="931" y="24"/>
                  <a:pt x="929" y="22"/>
                </a:cubicBezTo>
                <a:cubicBezTo>
                  <a:pt x="928" y="20"/>
                  <a:pt x="927" y="18"/>
                  <a:pt x="928" y="16"/>
                </a:cubicBezTo>
                <a:cubicBezTo>
                  <a:pt x="928" y="11"/>
                  <a:pt x="933" y="8"/>
                  <a:pt x="937" y="9"/>
                </a:cubicBezTo>
                <a:cubicBezTo>
                  <a:pt x="969" y="13"/>
                  <a:pt x="1001" y="20"/>
                  <a:pt x="1032" y="28"/>
                </a:cubicBezTo>
                <a:cubicBezTo>
                  <a:pt x="1069" y="38"/>
                  <a:pt x="1105" y="50"/>
                  <a:pt x="1140" y="65"/>
                </a:cubicBezTo>
                <a:cubicBezTo>
                  <a:pt x="1145" y="66"/>
                  <a:pt x="1147" y="71"/>
                  <a:pt x="1145" y="76"/>
                </a:cubicBezTo>
                <a:cubicBezTo>
                  <a:pt x="1144" y="79"/>
                  <a:pt x="1141" y="81"/>
                  <a:pt x="1137" y="81"/>
                </a:cubicBezTo>
                <a:close/>
                <a:moveTo>
                  <a:pt x="644" y="38"/>
                </a:moveTo>
                <a:cubicBezTo>
                  <a:pt x="640" y="38"/>
                  <a:pt x="636" y="35"/>
                  <a:pt x="635" y="31"/>
                </a:cubicBezTo>
                <a:cubicBezTo>
                  <a:pt x="634" y="27"/>
                  <a:pt x="637" y="22"/>
                  <a:pt x="642" y="21"/>
                </a:cubicBezTo>
                <a:cubicBezTo>
                  <a:pt x="646" y="20"/>
                  <a:pt x="651" y="23"/>
                  <a:pt x="652" y="27"/>
                </a:cubicBezTo>
                <a:cubicBezTo>
                  <a:pt x="653" y="32"/>
                  <a:pt x="650" y="37"/>
                  <a:pt x="646" y="38"/>
                </a:cubicBezTo>
                <a:cubicBezTo>
                  <a:pt x="645" y="38"/>
                  <a:pt x="644" y="38"/>
                  <a:pt x="644" y="38"/>
                </a:cubicBezTo>
                <a:close/>
                <a:moveTo>
                  <a:pt x="671" y="32"/>
                </a:moveTo>
                <a:cubicBezTo>
                  <a:pt x="667" y="32"/>
                  <a:pt x="664" y="29"/>
                  <a:pt x="663" y="25"/>
                </a:cubicBezTo>
                <a:cubicBezTo>
                  <a:pt x="663" y="23"/>
                  <a:pt x="663" y="21"/>
                  <a:pt x="664" y="19"/>
                </a:cubicBezTo>
                <a:cubicBezTo>
                  <a:pt x="666" y="17"/>
                  <a:pt x="668" y="16"/>
                  <a:pt x="670" y="15"/>
                </a:cubicBezTo>
                <a:cubicBezTo>
                  <a:pt x="702" y="9"/>
                  <a:pt x="734" y="5"/>
                  <a:pt x="766" y="3"/>
                </a:cubicBezTo>
                <a:cubicBezTo>
                  <a:pt x="766" y="3"/>
                  <a:pt x="766" y="3"/>
                  <a:pt x="766" y="3"/>
                </a:cubicBezTo>
                <a:cubicBezTo>
                  <a:pt x="804" y="0"/>
                  <a:pt x="843" y="0"/>
                  <a:pt x="880" y="3"/>
                </a:cubicBezTo>
                <a:cubicBezTo>
                  <a:pt x="885" y="3"/>
                  <a:pt x="888" y="7"/>
                  <a:pt x="888" y="12"/>
                </a:cubicBezTo>
                <a:cubicBezTo>
                  <a:pt x="888" y="16"/>
                  <a:pt x="884" y="20"/>
                  <a:pt x="879" y="20"/>
                </a:cubicBezTo>
                <a:cubicBezTo>
                  <a:pt x="842" y="17"/>
                  <a:pt x="804" y="17"/>
                  <a:pt x="767" y="20"/>
                </a:cubicBezTo>
                <a:cubicBezTo>
                  <a:pt x="767" y="20"/>
                  <a:pt x="767" y="20"/>
                  <a:pt x="767" y="20"/>
                </a:cubicBezTo>
                <a:cubicBezTo>
                  <a:pt x="736" y="22"/>
                  <a:pt x="704" y="26"/>
                  <a:pt x="673" y="32"/>
                </a:cubicBezTo>
                <a:cubicBezTo>
                  <a:pt x="672" y="32"/>
                  <a:pt x="672" y="32"/>
                  <a:pt x="671" y="32"/>
                </a:cubicBezTo>
                <a:close/>
                <a:moveTo>
                  <a:pt x="908" y="22"/>
                </a:moveTo>
                <a:cubicBezTo>
                  <a:pt x="908" y="22"/>
                  <a:pt x="907" y="22"/>
                  <a:pt x="907" y="22"/>
                </a:cubicBezTo>
                <a:cubicBezTo>
                  <a:pt x="905" y="22"/>
                  <a:pt x="903" y="21"/>
                  <a:pt x="901" y="19"/>
                </a:cubicBezTo>
                <a:cubicBezTo>
                  <a:pt x="900" y="17"/>
                  <a:pt x="899" y="15"/>
                  <a:pt x="899" y="13"/>
                </a:cubicBezTo>
                <a:cubicBezTo>
                  <a:pt x="900" y="8"/>
                  <a:pt x="904" y="5"/>
                  <a:pt x="909" y="5"/>
                </a:cubicBezTo>
                <a:cubicBezTo>
                  <a:pt x="913" y="6"/>
                  <a:pt x="917" y="10"/>
                  <a:pt x="916" y="14"/>
                </a:cubicBezTo>
                <a:cubicBezTo>
                  <a:pt x="916" y="19"/>
                  <a:pt x="912" y="22"/>
                  <a:pt x="908" y="22"/>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5" name="Freeform 12">
            <a:extLst>
              <a:ext uri="{FF2B5EF4-FFF2-40B4-BE49-F238E27FC236}">
                <a16:creationId xmlns:a16="http://schemas.microsoft.com/office/drawing/2014/main" id="{D060AF10-E8BF-4C04-B5CB-38D1876A209C}"/>
              </a:ext>
            </a:extLst>
          </p:cNvPr>
          <p:cNvSpPr>
            <a:spLocks noEditPoints="1"/>
          </p:cNvSpPr>
          <p:nvPr/>
        </p:nvSpPr>
        <p:spPr bwMode="auto">
          <a:xfrm>
            <a:off x="4433843" y="1614991"/>
            <a:ext cx="3324314" cy="3323257"/>
          </a:xfrm>
          <a:custGeom>
            <a:avLst/>
            <a:gdLst>
              <a:gd name="T0" fmla="*/ 922 w 1572"/>
              <a:gd name="T1" fmla="*/ 1542 h 1571"/>
              <a:gd name="T2" fmla="*/ 1160 w 1572"/>
              <a:gd name="T3" fmla="*/ 1467 h 1571"/>
              <a:gd name="T4" fmla="*/ 925 w 1572"/>
              <a:gd name="T5" fmla="*/ 1559 h 1571"/>
              <a:gd name="T6" fmla="*/ 743 w 1572"/>
              <a:gd name="T7" fmla="*/ 1570 h 1571"/>
              <a:gd name="T8" fmla="*/ 744 w 1572"/>
              <a:gd name="T9" fmla="*/ 1553 h 1571"/>
              <a:gd name="T10" fmla="*/ 680 w 1572"/>
              <a:gd name="T11" fmla="*/ 1564 h 1571"/>
              <a:gd name="T12" fmla="*/ 342 w 1572"/>
              <a:gd name="T13" fmla="*/ 1434 h 1571"/>
              <a:gd name="T14" fmla="*/ 453 w 1572"/>
              <a:gd name="T15" fmla="*/ 1479 h 1571"/>
              <a:gd name="T16" fmla="*/ 681 w 1572"/>
              <a:gd name="T17" fmla="*/ 1564 h 1571"/>
              <a:gd name="T18" fmla="*/ 1201 w 1572"/>
              <a:gd name="T19" fmla="*/ 1433 h 1571"/>
              <a:gd name="T20" fmla="*/ 1187 w 1572"/>
              <a:gd name="T21" fmla="*/ 1460 h 1571"/>
              <a:gd name="T22" fmla="*/ 1304 w 1572"/>
              <a:gd name="T23" fmla="*/ 1353 h 1571"/>
              <a:gd name="T24" fmla="*/ 1257 w 1572"/>
              <a:gd name="T25" fmla="*/ 1412 h 1571"/>
              <a:gd name="T26" fmla="*/ 273 w 1572"/>
              <a:gd name="T27" fmla="*/ 1370 h 1571"/>
              <a:gd name="T28" fmla="*/ 297 w 1572"/>
              <a:gd name="T29" fmla="*/ 1398 h 1571"/>
              <a:gd name="T30" fmla="*/ 95 w 1572"/>
              <a:gd name="T31" fmla="*/ 1161 h 1571"/>
              <a:gd name="T32" fmla="*/ 51 w 1572"/>
              <a:gd name="T33" fmla="*/ 1040 h 1571"/>
              <a:gd name="T34" fmla="*/ 110 w 1572"/>
              <a:gd name="T35" fmla="*/ 1153 h 1571"/>
              <a:gd name="T36" fmla="*/ 250 w 1572"/>
              <a:gd name="T37" fmla="*/ 1357 h 1571"/>
              <a:gd name="T38" fmla="*/ 1486 w 1572"/>
              <a:gd name="T39" fmla="*/ 1104 h 1571"/>
              <a:gd name="T40" fmla="*/ 1360 w 1572"/>
              <a:gd name="T41" fmla="*/ 1318 h 1571"/>
              <a:gd name="T42" fmla="*/ 1507 w 1572"/>
              <a:gd name="T43" fmla="*/ 1051 h 1571"/>
              <a:gd name="T44" fmla="*/ 1523 w 1572"/>
              <a:gd name="T45" fmla="*/ 1057 h 1571"/>
              <a:gd name="T46" fmla="*/ 1534 w 1572"/>
              <a:gd name="T47" fmla="*/ 999 h 1571"/>
              <a:gd name="T48" fmla="*/ 1555 w 1572"/>
              <a:gd name="T49" fmla="*/ 785 h 1571"/>
              <a:gd name="T50" fmla="*/ 1556 w 1572"/>
              <a:gd name="T51" fmla="*/ 630 h 1571"/>
              <a:gd name="T52" fmla="*/ 1567 w 1572"/>
              <a:gd name="T53" fmla="*/ 875 h 1571"/>
              <a:gd name="T54" fmla="*/ 27 w 1572"/>
              <a:gd name="T55" fmla="*/ 991 h 1571"/>
              <a:gd name="T56" fmla="*/ 43 w 1572"/>
              <a:gd name="T57" fmla="*/ 987 h 1571"/>
              <a:gd name="T58" fmla="*/ 13 w 1572"/>
              <a:gd name="T59" fmla="*/ 930 h 1571"/>
              <a:gd name="T60" fmla="*/ 6 w 1572"/>
              <a:gd name="T61" fmla="*/ 685 h 1571"/>
              <a:gd name="T62" fmla="*/ 23 w 1572"/>
              <a:gd name="T63" fmla="*/ 687 h 1571"/>
              <a:gd name="T64" fmla="*/ 30 w 1572"/>
              <a:gd name="T65" fmla="*/ 927 h 1571"/>
              <a:gd name="T66" fmla="*/ 1531 w 1572"/>
              <a:gd name="T67" fmla="*/ 595 h 1571"/>
              <a:gd name="T68" fmla="*/ 1547 w 1572"/>
              <a:gd name="T69" fmla="*/ 591 h 1571"/>
              <a:gd name="T70" fmla="*/ 1506 w 1572"/>
              <a:gd name="T71" fmla="*/ 515 h 1571"/>
              <a:gd name="T72" fmla="*/ 1317 w 1572"/>
              <a:gd name="T73" fmla="*/ 229 h 1571"/>
              <a:gd name="T74" fmla="*/ 1329 w 1572"/>
              <a:gd name="T75" fmla="*/ 217 h 1571"/>
              <a:gd name="T76" fmla="*/ 1522 w 1572"/>
              <a:gd name="T77" fmla="*/ 509 h 1571"/>
              <a:gd name="T78" fmla="*/ 55 w 1572"/>
              <a:gd name="T79" fmla="*/ 519 h 1571"/>
              <a:gd name="T80" fmla="*/ 74 w 1572"/>
              <a:gd name="T81" fmla="*/ 493 h 1571"/>
              <a:gd name="T82" fmla="*/ 79 w 1572"/>
              <a:gd name="T83" fmla="*/ 461 h 1571"/>
              <a:gd name="T84" fmla="*/ 230 w 1572"/>
              <a:gd name="T85" fmla="*/ 229 h 1571"/>
              <a:gd name="T86" fmla="*/ 242 w 1572"/>
              <a:gd name="T87" fmla="*/ 241 h 1571"/>
              <a:gd name="T88" fmla="*/ 82 w 1572"/>
              <a:gd name="T89" fmla="*/ 462 h 1571"/>
              <a:gd name="T90" fmla="*/ 1260 w 1572"/>
              <a:gd name="T91" fmla="*/ 169 h 1571"/>
              <a:gd name="T92" fmla="*/ 1284 w 1572"/>
              <a:gd name="T93" fmla="*/ 197 h 1571"/>
              <a:gd name="T94" fmla="*/ 1109 w 1572"/>
              <a:gd name="T95" fmla="*/ 87 h 1571"/>
              <a:gd name="T96" fmla="*/ 880 w 1572"/>
              <a:gd name="T97" fmla="*/ 5 h 1571"/>
              <a:gd name="T98" fmla="*/ 1221 w 1572"/>
              <a:gd name="T99" fmla="*/ 131 h 1571"/>
              <a:gd name="T100" fmla="*/ 349 w 1572"/>
              <a:gd name="T101" fmla="*/ 141 h 1571"/>
              <a:gd name="T102" fmla="*/ 380 w 1572"/>
              <a:gd name="T103" fmla="*/ 132 h 1571"/>
              <a:gd name="T104" fmla="*/ 402 w 1572"/>
              <a:gd name="T105" fmla="*/ 109 h 1571"/>
              <a:gd name="T106" fmla="*/ 636 w 1572"/>
              <a:gd name="T107" fmla="*/ 14 h 1571"/>
              <a:gd name="T108" fmla="*/ 639 w 1572"/>
              <a:gd name="T109" fmla="*/ 30 h 1571"/>
              <a:gd name="T110" fmla="*/ 410 w 1572"/>
              <a:gd name="T111" fmla="*/ 113 h 1571"/>
              <a:gd name="T112" fmla="*/ 809 w 1572"/>
              <a:gd name="T113" fmla="*/ 8 h 1571"/>
              <a:gd name="T114" fmla="*/ 840 w 1572"/>
              <a:gd name="T115" fmla="*/ 1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2" h="1571">
                <a:moveTo>
                  <a:pt x="805" y="1571"/>
                </a:moveTo>
                <a:cubicBezTo>
                  <a:pt x="801" y="1571"/>
                  <a:pt x="797" y="1567"/>
                  <a:pt x="797" y="1563"/>
                </a:cubicBezTo>
                <a:cubicBezTo>
                  <a:pt x="797" y="1558"/>
                  <a:pt x="800" y="1554"/>
                  <a:pt x="805" y="1554"/>
                </a:cubicBezTo>
                <a:cubicBezTo>
                  <a:pt x="844" y="1553"/>
                  <a:pt x="883" y="1549"/>
                  <a:pt x="922" y="1542"/>
                </a:cubicBezTo>
                <a:cubicBezTo>
                  <a:pt x="922" y="1542"/>
                  <a:pt x="922" y="1542"/>
                  <a:pt x="922" y="1542"/>
                </a:cubicBezTo>
                <a:cubicBezTo>
                  <a:pt x="966" y="1534"/>
                  <a:pt x="1010" y="1523"/>
                  <a:pt x="1052" y="1507"/>
                </a:cubicBezTo>
                <a:cubicBezTo>
                  <a:pt x="1085" y="1495"/>
                  <a:pt x="1117" y="1480"/>
                  <a:pt x="1148" y="1464"/>
                </a:cubicBezTo>
                <a:cubicBezTo>
                  <a:pt x="1152" y="1462"/>
                  <a:pt x="1158" y="1463"/>
                  <a:pt x="1160" y="1467"/>
                </a:cubicBezTo>
                <a:cubicBezTo>
                  <a:pt x="1162" y="1471"/>
                  <a:pt x="1160" y="1476"/>
                  <a:pt x="1156" y="1479"/>
                </a:cubicBezTo>
                <a:cubicBezTo>
                  <a:pt x="1124" y="1496"/>
                  <a:pt x="1091" y="1511"/>
                  <a:pt x="1057" y="1523"/>
                </a:cubicBezTo>
                <a:cubicBezTo>
                  <a:pt x="1015" y="1539"/>
                  <a:pt x="970" y="1551"/>
                  <a:pt x="925" y="1559"/>
                </a:cubicBezTo>
                <a:cubicBezTo>
                  <a:pt x="925" y="1559"/>
                  <a:pt x="925" y="1559"/>
                  <a:pt x="925" y="1559"/>
                </a:cubicBezTo>
                <a:cubicBezTo>
                  <a:pt x="886" y="1566"/>
                  <a:pt x="845" y="1570"/>
                  <a:pt x="806" y="1571"/>
                </a:cubicBezTo>
                <a:cubicBezTo>
                  <a:pt x="806" y="1571"/>
                  <a:pt x="805" y="1571"/>
                  <a:pt x="805" y="1571"/>
                </a:cubicBezTo>
                <a:close/>
                <a:moveTo>
                  <a:pt x="743" y="1570"/>
                </a:moveTo>
                <a:cubicBezTo>
                  <a:pt x="743" y="1570"/>
                  <a:pt x="743" y="1570"/>
                  <a:pt x="743" y="1570"/>
                </a:cubicBezTo>
                <a:cubicBezTo>
                  <a:pt x="735" y="1570"/>
                  <a:pt x="727" y="1569"/>
                  <a:pt x="720" y="1569"/>
                </a:cubicBezTo>
                <a:cubicBezTo>
                  <a:pt x="715" y="1568"/>
                  <a:pt x="712" y="1564"/>
                  <a:pt x="712" y="1559"/>
                </a:cubicBezTo>
                <a:cubicBezTo>
                  <a:pt x="713" y="1555"/>
                  <a:pt x="717" y="1551"/>
                  <a:pt x="721" y="1552"/>
                </a:cubicBezTo>
                <a:cubicBezTo>
                  <a:pt x="729" y="1552"/>
                  <a:pt x="736" y="1553"/>
                  <a:pt x="744" y="1553"/>
                </a:cubicBezTo>
                <a:cubicBezTo>
                  <a:pt x="748" y="1553"/>
                  <a:pt x="752" y="1557"/>
                  <a:pt x="752" y="1562"/>
                </a:cubicBezTo>
                <a:cubicBezTo>
                  <a:pt x="751" y="1567"/>
                  <a:pt x="748" y="1570"/>
                  <a:pt x="743" y="1570"/>
                </a:cubicBezTo>
                <a:close/>
                <a:moveTo>
                  <a:pt x="681" y="1564"/>
                </a:moveTo>
                <a:cubicBezTo>
                  <a:pt x="681" y="1564"/>
                  <a:pt x="681" y="1564"/>
                  <a:pt x="680" y="1564"/>
                </a:cubicBezTo>
                <a:cubicBezTo>
                  <a:pt x="605" y="1554"/>
                  <a:pt x="533" y="1534"/>
                  <a:pt x="464" y="1503"/>
                </a:cubicBezTo>
                <a:cubicBezTo>
                  <a:pt x="458" y="1500"/>
                  <a:pt x="452" y="1497"/>
                  <a:pt x="446" y="1494"/>
                </a:cubicBezTo>
                <a:cubicBezTo>
                  <a:pt x="446" y="1494"/>
                  <a:pt x="446" y="1494"/>
                  <a:pt x="445" y="1494"/>
                </a:cubicBezTo>
                <a:cubicBezTo>
                  <a:pt x="410" y="1477"/>
                  <a:pt x="375" y="1457"/>
                  <a:pt x="342" y="1434"/>
                </a:cubicBezTo>
                <a:cubicBezTo>
                  <a:pt x="338" y="1431"/>
                  <a:pt x="337" y="1426"/>
                  <a:pt x="339" y="1422"/>
                </a:cubicBezTo>
                <a:cubicBezTo>
                  <a:pt x="342" y="1418"/>
                  <a:pt x="347" y="1417"/>
                  <a:pt x="351" y="1420"/>
                </a:cubicBezTo>
                <a:cubicBezTo>
                  <a:pt x="383" y="1442"/>
                  <a:pt x="418" y="1462"/>
                  <a:pt x="453" y="1479"/>
                </a:cubicBezTo>
                <a:cubicBezTo>
                  <a:pt x="453" y="1479"/>
                  <a:pt x="453" y="1479"/>
                  <a:pt x="453" y="1479"/>
                </a:cubicBezTo>
                <a:cubicBezTo>
                  <a:pt x="459" y="1482"/>
                  <a:pt x="465" y="1485"/>
                  <a:pt x="471" y="1487"/>
                </a:cubicBezTo>
                <a:cubicBezTo>
                  <a:pt x="538" y="1517"/>
                  <a:pt x="609" y="1538"/>
                  <a:pt x="682" y="1547"/>
                </a:cubicBezTo>
                <a:cubicBezTo>
                  <a:pt x="687" y="1548"/>
                  <a:pt x="690" y="1552"/>
                  <a:pt x="690" y="1557"/>
                </a:cubicBezTo>
                <a:cubicBezTo>
                  <a:pt x="689" y="1561"/>
                  <a:pt x="685" y="1564"/>
                  <a:pt x="681" y="1564"/>
                </a:cubicBezTo>
                <a:close/>
                <a:moveTo>
                  <a:pt x="1187" y="1460"/>
                </a:moveTo>
                <a:cubicBezTo>
                  <a:pt x="1184" y="1460"/>
                  <a:pt x="1181" y="1459"/>
                  <a:pt x="1179" y="1456"/>
                </a:cubicBezTo>
                <a:cubicBezTo>
                  <a:pt x="1177" y="1452"/>
                  <a:pt x="1178" y="1447"/>
                  <a:pt x="1182" y="1444"/>
                </a:cubicBezTo>
                <a:cubicBezTo>
                  <a:pt x="1189" y="1441"/>
                  <a:pt x="1195" y="1437"/>
                  <a:pt x="1201" y="1433"/>
                </a:cubicBezTo>
                <a:cubicBezTo>
                  <a:pt x="1205" y="1430"/>
                  <a:pt x="1211" y="1431"/>
                  <a:pt x="1213" y="1435"/>
                </a:cubicBezTo>
                <a:cubicBezTo>
                  <a:pt x="1216" y="1439"/>
                  <a:pt x="1214" y="1444"/>
                  <a:pt x="1211" y="1447"/>
                </a:cubicBezTo>
                <a:cubicBezTo>
                  <a:pt x="1204" y="1451"/>
                  <a:pt x="1198" y="1455"/>
                  <a:pt x="1191" y="1459"/>
                </a:cubicBezTo>
                <a:cubicBezTo>
                  <a:pt x="1190" y="1460"/>
                  <a:pt x="1188" y="1460"/>
                  <a:pt x="1187" y="1460"/>
                </a:cubicBezTo>
                <a:close/>
                <a:moveTo>
                  <a:pt x="1257" y="1412"/>
                </a:moveTo>
                <a:cubicBezTo>
                  <a:pt x="1254" y="1412"/>
                  <a:pt x="1252" y="1411"/>
                  <a:pt x="1250" y="1409"/>
                </a:cubicBezTo>
                <a:cubicBezTo>
                  <a:pt x="1247" y="1405"/>
                  <a:pt x="1248" y="1400"/>
                  <a:pt x="1252" y="1397"/>
                </a:cubicBezTo>
                <a:cubicBezTo>
                  <a:pt x="1270" y="1383"/>
                  <a:pt x="1287" y="1369"/>
                  <a:pt x="1304" y="1353"/>
                </a:cubicBezTo>
                <a:cubicBezTo>
                  <a:pt x="1308" y="1350"/>
                  <a:pt x="1313" y="1351"/>
                  <a:pt x="1316" y="1354"/>
                </a:cubicBezTo>
                <a:cubicBezTo>
                  <a:pt x="1319" y="1357"/>
                  <a:pt x="1319" y="1363"/>
                  <a:pt x="1316" y="1366"/>
                </a:cubicBezTo>
                <a:cubicBezTo>
                  <a:pt x="1298" y="1382"/>
                  <a:pt x="1280" y="1397"/>
                  <a:pt x="1262" y="1411"/>
                </a:cubicBezTo>
                <a:cubicBezTo>
                  <a:pt x="1260" y="1412"/>
                  <a:pt x="1259" y="1412"/>
                  <a:pt x="1257" y="1412"/>
                </a:cubicBezTo>
                <a:close/>
                <a:moveTo>
                  <a:pt x="297" y="1398"/>
                </a:moveTo>
                <a:cubicBezTo>
                  <a:pt x="295" y="1398"/>
                  <a:pt x="293" y="1398"/>
                  <a:pt x="291" y="1396"/>
                </a:cubicBezTo>
                <a:cubicBezTo>
                  <a:pt x="285" y="1392"/>
                  <a:pt x="279" y="1387"/>
                  <a:pt x="274" y="1382"/>
                </a:cubicBezTo>
                <a:cubicBezTo>
                  <a:pt x="270" y="1379"/>
                  <a:pt x="270" y="1373"/>
                  <a:pt x="273" y="1370"/>
                </a:cubicBezTo>
                <a:cubicBezTo>
                  <a:pt x="276" y="1366"/>
                  <a:pt x="281" y="1366"/>
                  <a:pt x="285" y="1369"/>
                </a:cubicBezTo>
                <a:cubicBezTo>
                  <a:pt x="290" y="1374"/>
                  <a:pt x="296" y="1378"/>
                  <a:pt x="302" y="1383"/>
                </a:cubicBezTo>
                <a:cubicBezTo>
                  <a:pt x="306" y="1386"/>
                  <a:pt x="306" y="1392"/>
                  <a:pt x="303" y="1395"/>
                </a:cubicBezTo>
                <a:cubicBezTo>
                  <a:pt x="302" y="1397"/>
                  <a:pt x="299" y="1398"/>
                  <a:pt x="297" y="1398"/>
                </a:cubicBezTo>
                <a:close/>
                <a:moveTo>
                  <a:pt x="250" y="1357"/>
                </a:moveTo>
                <a:cubicBezTo>
                  <a:pt x="248" y="1357"/>
                  <a:pt x="246" y="1356"/>
                  <a:pt x="244" y="1355"/>
                </a:cubicBezTo>
                <a:cubicBezTo>
                  <a:pt x="235" y="1346"/>
                  <a:pt x="226" y="1337"/>
                  <a:pt x="217" y="1328"/>
                </a:cubicBezTo>
                <a:cubicBezTo>
                  <a:pt x="169" y="1278"/>
                  <a:pt x="128" y="1222"/>
                  <a:pt x="95" y="1161"/>
                </a:cubicBezTo>
                <a:cubicBezTo>
                  <a:pt x="95" y="1161"/>
                  <a:pt x="95" y="1161"/>
                  <a:pt x="95" y="1161"/>
                </a:cubicBezTo>
                <a:cubicBezTo>
                  <a:pt x="80" y="1133"/>
                  <a:pt x="66" y="1103"/>
                  <a:pt x="54" y="1074"/>
                </a:cubicBezTo>
                <a:cubicBezTo>
                  <a:pt x="51" y="1066"/>
                  <a:pt x="48" y="1059"/>
                  <a:pt x="46" y="1051"/>
                </a:cubicBezTo>
                <a:cubicBezTo>
                  <a:pt x="44" y="1047"/>
                  <a:pt x="46" y="1042"/>
                  <a:pt x="51" y="1040"/>
                </a:cubicBezTo>
                <a:cubicBezTo>
                  <a:pt x="55" y="1039"/>
                  <a:pt x="60" y="1041"/>
                  <a:pt x="62" y="1046"/>
                </a:cubicBezTo>
                <a:cubicBezTo>
                  <a:pt x="64" y="1053"/>
                  <a:pt x="67" y="1060"/>
                  <a:pt x="70" y="1068"/>
                </a:cubicBezTo>
                <a:cubicBezTo>
                  <a:pt x="81" y="1097"/>
                  <a:pt x="95" y="1125"/>
                  <a:pt x="110" y="1153"/>
                </a:cubicBezTo>
                <a:cubicBezTo>
                  <a:pt x="110" y="1153"/>
                  <a:pt x="110" y="1153"/>
                  <a:pt x="110" y="1153"/>
                </a:cubicBezTo>
                <a:cubicBezTo>
                  <a:pt x="142" y="1212"/>
                  <a:pt x="183" y="1267"/>
                  <a:pt x="230" y="1316"/>
                </a:cubicBezTo>
                <a:cubicBezTo>
                  <a:pt x="238" y="1325"/>
                  <a:pt x="247" y="1334"/>
                  <a:pt x="256" y="1343"/>
                </a:cubicBezTo>
                <a:cubicBezTo>
                  <a:pt x="259" y="1346"/>
                  <a:pt x="259" y="1351"/>
                  <a:pt x="256" y="1355"/>
                </a:cubicBezTo>
                <a:cubicBezTo>
                  <a:pt x="254" y="1356"/>
                  <a:pt x="252" y="1357"/>
                  <a:pt x="250" y="1357"/>
                </a:cubicBezTo>
                <a:close/>
                <a:moveTo>
                  <a:pt x="1360" y="1318"/>
                </a:moveTo>
                <a:cubicBezTo>
                  <a:pt x="1358" y="1318"/>
                  <a:pt x="1356" y="1317"/>
                  <a:pt x="1354" y="1316"/>
                </a:cubicBezTo>
                <a:cubicBezTo>
                  <a:pt x="1351" y="1313"/>
                  <a:pt x="1351" y="1307"/>
                  <a:pt x="1354" y="1304"/>
                </a:cubicBezTo>
                <a:cubicBezTo>
                  <a:pt x="1408" y="1244"/>
                  <a:pt x="1453" y="1177"/>
                  <a:pt x="1486" y="1104"/>
                </a:cubicBezTo>
                <a:cubicBezTo>
                  <a:pt x="1488" y="1100"/>
                  <a:pt x="1493" y="1098"/>
                  <a:pt x="1497" y="1100"/>
                </a:cubicBezTo>
                <a:cubicBezTo>
                  <a:pt x="1501" y="1102"/>
                  <a:pt x="1503" y="1107"/>
                  <a:pt x="1501" y="1111"/>
                </a:cubicBezTo>
                <a:cubicBezTo>
                  <a:pt x="1467" y="1186"/>
                  <a:pt x="1422" y="1254"/>
                  <a:pt x="1366" y="1315"/>
                </a:cubicBezTo>
                <a:cubicBezTo>
                  <a:pt x="1365" y="1317"/>
                  <a:pt x="1362" y="1318"/>
                  <a:pt x="1360" y="1318"/>
                </a:cubicBezTo>
                <a:close/>
                <a:moveTo>
                  <a:pt x="1509" y="1079"/>
                </a:moveTo>
                <a:cubicBezTo>
                  <a:pt x="1508" y="1079"/>
                  <a:pt x="1507" y="1079"/>
                  <a:pt x="1506" y="1079"/>
                </a:cubicBezTo>
                <a:cubicBezTo>
                  <a:pt x="1502" y="1077"/>
                  <a:pt x="1499" y="1072"/>
                  <a:pt x="1501" y="1068"/>
                </a:cubicBezTo>
                <a:cubicBezTo>
                  <a:pt x="1503" y="1062"/>
                  <a:pt x="1505" y="1057"/>
                  <a:pt x="1507" y="1051"/>
                </a:cubicBezTo>
                <a:cubicBezTo>
                  <a:pt x="1509" y="1047"/>
                  <a:pt x="1509" y="1047"/>
                  <a:pt x="1509" y="1047"/>
                </a:cubicBezTo>
                <a:cubicBezTo>
                  <a:pt x="1511" y="1042"/>
                  <a:pt x="1516" y="1040"/>
                  <a:pt x="1520" y="1042"/>
                </a:cubicBezTo>
                <a:cubicBezTo>
                  <a:pt x="1524" y="1043"/>
                  <a:pt x="1527" y="1048"/>
                  <a:pt x="1525" y="1053"/>
                </a:cubicBezTo>
                <a:cubicBezTo>
                  <a:pt x="1523" y="1057"/>
                  <a:pt x="1523" y="1057"/>
                  <a:pt x="1523" y="1057"/>
                </a:cubicBezTo>
                <a:cubicBezTo>
                  <a:pt x="1521" y="1063"/>
                  <a:pt x="1519" y="1068"/>
                  <a:pt x="1517" y="1074"/>
                </a:cubicBezTo>
                <a:cubicBezTo>
                  <a:pt x="1516" y="1077"/>
                  <a:pt x="1512" y="1079"/>
                  <a:pt x="1509" y="1079"/>
                </a:cubicBezTo>
                <a:close/>
                <a:moveTo>
                  <a:pt x="1536" y="999"/>
                </a:moveTo>
                <a:cubicBezTo>
                  <a:pt x="1535" y="999"/>
                  <a:pt x="1534" y="999"/>
                  <a:pt x="1534" y="999"/>
                </a:cubicBezTo>
                <a:cubicBezTo>
                  <a:pt x="1529" y="997"/>
                  <a:pt x="1526" y="993"/>
                  <a:pt x="1528" y="988"/>
                </a:cubicBezTo>
                <a:cubicBezTo>
                  <a:pt x="1538" y="951"/>
                  <a:pt x="1545" y="912"/>
                  <a:pt x="1550" y="873"/>
                </a:cubicBezTo>
                <a:cubicBezTo>
                  <a:pt x="1550" y="873"/>
                  <a:pt x="1550" y="873"/>
                  <a:pt x="1550" y="873"/>
                </a:cubicBezTo>
                <a:cubicBezTo>
                  <a:pt x="1553" y="844"/>
                  <a:pt x="1555" y="814"/>
                  <a:pt x="1555" y="785"/>
                </a:cubicBezTo>
                <a:cubicBezTo>
                  <a:pt x="1555" y="777"/>
                  <a:pt x="1555" y="768"/>
                  <a:pt x="1554" y="759"/>
                </a:cubicBezTo>
                <a:cubicBezTo>
                  <a:pt x="1553" y="717"/>
                  <a:pt x="1548" y="675"/>
                  <a:pt x="1540" y="633"/>
                </a:cubicBezTo>
                <a:cubicBezTo>
                  <a:pt x="1539" y="629"/>
                  <a:pt x="1542" y="624"/>
                  <a:pt x="1546" y="623"/>
                </a:cubicBezTo>
                <a:cubicBezTo>
                  <a:pt x="1551" y="623"/>
                  <a:pt x="1555" y="626"/>
                  <a:pt x="1556" y="630"/>
                </a:cubicBezTo>
                <a:cubicBezTo>
                  <a:pt x="1565" y="672"/>
                  <a:pt x="1570" y="716"/>
                  <a:pt x="1571" y="758"/>
                </a:cubicBezTo>
                <a:cubicBezTo>
                  <a:pt x="1572" y="767"/>
                  <a:pt x="1572" y="776"/>
                  <a:pt x="1572" y="785"/>
                </a:cubicBezTo>
                <a:cubicBezTo>
                  <a:pt x="1572" y="815"/>
                  <a:pt x="1570" y="845"/>
                  <a:pt x="1567" y="875"/>
                </a:cubicBezTo>
                <a:cubicBezTo>
                  <a:pt x="1567" y="875"/>
                  <a:pt x="1567" y="875"/>
                  <a:pt x="1567" y="875"/>
                </a:cubicBezTo>
                <a:cubicBezTo>
                  <a:pt x="1562" y="915"/>
                  <a:pt x="1554" y="954"/>
                  <a:pt x="1544" y="993"/>
                </a:cubicBezTo>
                <a:cubicBezTo>
                  <a:pt x="1543" y="996"/>
                  <a:pt x="1540" y="999"/>
                  <a:pt x="1536" y="999"/>
                </a:cubicBezTo>
                <a:close/>
                <a:moveTo>
                  <a:pt x="35" y="998"/>
                </a:moveTo>
                <a:cubicBezTo>
                  <a:pt x="31" y="998"/>
                  <a:pt x="28" y="995"/>
                  <a:pt x="27" y="991"/>
                </a:cubicBezTo>
                <a:cubicBezTo>
                  <a:pt x="25" y="984"/>
                  <a:pt x="23" y="976"/>
                  <a:pt x="21" y="969"/>
                </a:cubicBezTo>
                <a:cubicBezTo>
                  <a:pt x="20" y="965"/>
                  <a:pt x="23" y="960"/>
                  <a:pt x="28" y="959"/>
                </a:cubicBezTo>
                <a:cubicBezTo>
                  <a:pt x="32" y="958"/>
                  <a:pt x="37" y="961"/>
                  <a:pt x="38" y="965"/>
                </a:cubicBezTo>
                <a:cubicBezTo>
                  <a:pt x="39" y="972"/>
                  <a:pt x="41" y="980"/>
                  <a:pt x="43" y="987"/>
                </a:cubicBezTo>
                <a:cubicBezTo>
                  <a:pt x="44" y="991"/>
                  <a:pt x="42" y="996"/>
                  <a:pt x="37" y="997"/>
                </a:cubicBezTo>
                <a:cubicBezTo>
                  <a:pt x="37" y="997"/>
                  <a:pt x="36" y="998"/>
                  <a:pt x="35" y="998"/>
                </a:cubicBezTo>
                <a:close/>
                <a:moveTo>
                  <a:pt x="21" y="937"/>
                </a:moveTo>
                <a:cubicBezTo>
                  <a:pt x="17" y="937"/>
                  <a:pt x="14" y="934"/>
                  <a:pt x="13" y="930"/>
                </a:cubicBezTo>
                <a:cubicBezTo>
                  <a:pt x="4" y="882"/>
                  <a:pt x="0" y="834"/>
                  <a:pt x="0" y="786"/>
                </a:cubicBezTo>
                <a:cubicBezTo>
                  <a:pt x="0" y="783"/>
                  <a:pt x="0" y="779"/>
                  <a:pt x="0" y="776"/>
                </a:cubicBezTo>
                <a:cubicBezTo>
                  <a:pt x="0" y="746"/>
                  <a:pt x="2" y="715"/>
                  <a:pt x="6" y="685"/>
                </a:cubicBezTo>
                <a:cubicBezTo>
                  <a:pt x="6" y="685"/>
                  <a:pt x="6" y="685"/>
                  <a:pt x="6" y="685"/>
                </a:cubicBezTo>
                <a:cubicBezTo>
                  <a:pt x="11" y="645"/>
                  <a:pt x="19" y="606"/>
                  <a:pt x="30" y="568"/>
                </a:cubicBezTo>
                <a:cubicBezTo>
                  <a:pt x="32" y="563"/>
                  <a:pt x="36" y="560"/>
                  <a:pt x="41" y="562"/>
                </a:cubicBezTo>
                <a:cubicBezTo>
                  <a:pt x="45" y="563"/>
                  <a:pt x="48" y="568"/>
                  <a:pt x="47" y="572"/>
                </a:cubicBezTo>
                <a:cubicBezTo>
                  <a:pt x="36" y="610"/>
                  <a:pt x="28" y="648"/>
                  <a:pt x="23" y="687"/>
                </a:cubicBezTo>
                <a:cubicBezTo>
                  <a:pt x="23" y="687"/>
                  <a:pt x="23" y="687"/>
                  <a:pt x="23" y="687"/>
                </a:cubicBezTo>
                <a:cubicBezTo>
                  <a:pt x="19" y="717"/>
                  <a:pt x="17" y="747"/>
                  <a:pt x="17" y="777"/>
                </a:cubicBezTo>
                <a:cubicBezTo>
                  <a:pt x="17" y="780"/>
                  <a:pt x="17" y="783"/>
                  <a:pt x="17" y="786"/>
                </a:cubicBezTo>
                <a:cubicBezTo>
                  <a:pt x="17" y="833"/>
                  <a:pt x="21" y="880"/>
                  <a:pt x="30" y="927"/>
                </a:cubicBezTo>
                <a:cubicBezTo>
                  <a:pt x="30" y="931"/>
                  <a:pt x="27" y="936"/>
                  <a:pt x="23" y="937"/>
                </a:cubicBezTo>
                <a:cubicBezTo>
                  <a:pt x="22" y="937"/>
                  <a:pt x="22" y="937"/>
                  <a:pt x="21" y="937"/>
                </a:cubicBezTo>
                <a:close/>
                <a:moveTo>
                  <a:pt x="1539" y="602"/>
                </a:moveTo>
                <a:cubicBezTo>
                  <a:pt x="1535" y="602"/>
                  <a:pt x="1532" y="599"/>
                  <a:pt x="1531" y="595"/>
                </a:cubicBezTo>
                <a:cubicBezTo>
                  <a:pt x="1529" y="588"/>
                  <a:pt x="1527" y="581"/>
                  <a:pt x="1525" y="574"/>
                </a:cubicBezTo>
                <a:cubicBezTo>
                  <a:pt x="1524" y="569"/>
                  <a:pt x="1526" y="564"/>
                  <a:pt x="1531" y="563"/>
                </a:cubicBezTo>
                <a:cubicBezTo>
                  <a:pt x="1536" y="562"/>
                  <a:pt x="1540" y="565"/>
                  <a:pt x="1541" y="569"/>
                </a:cubicBezTo>
                <a:cubicBezTo>
                  <a:pt x="1544" y="576"/>
                  <a:pt x="1546" y="584"/>
                  <a:pt x="1547" y="591"/>
                </a:cubicBezTo>
                <a:cubicBezTo>
                  <a:pt x="1549" y="596"/>
                  <a:pt x="1546" y="600"/>
                  <a:pt x="1541" y="601"/>
                </a:cubicBezTo>
                <a:cubicBezTo>
                  <a:pt x="1541" y="602"/>
                  <a:pt x="1540" y="602"/>
                  <a:pt x="1539" y="602"/>
                </a:cubicBezTo>
                <a:close/>
                <a:moveTo>
                  <a:pt x="1514" y="521"/>
                </a:moveTo>
                <a:cubicBezTo>
                  <a:pt x="1510" y="521"/>
                  <a:pt x="1507" y="519"/>
                  <a:pt x="1506" y="515"/>
                </a:cubicBezTo>
                <a:cubicBezTo>
                  <a:pt x="1500" y="500"/>
                  <a:pt x="1494" y="485"/>
                  <a:pt x="1488" y="471"/>
                </a:cubicBezTo>
                <a:cubicBezTo>
                  <a:pt x="1478" y="450"/>
                  <a:pt x="1468" y="429"/>
                  <a:pt x="1456" y="409"/>
                </a:cubicBezTo>
                <a:cubicBezTo>
                  <a:pt x="1456" y="409"/>
                  <a:pt x="1456" y="409"/>
                  <a:pt x="1456" y="409"/>
                </a:cubicBezTo>
                <a:cubicBezTo>
                  <a:pt x="1419" y="343"/>
                  <a:pt x="1372" y="282"/>
                  <a:pt x="1317" y="229"/>
                </a:cubicBezTo>
                <a:cubicBezTo>
                  <a:pt x="1314" y="226"/>
                  <a:pt x="1311" y="224"/>
                  <a:pt x="1308" y="221"/>
                </a:cubicBezTo>
                <a:cubicBezTo>
                  <a:pt x="1304" y="218"/>
                  <a:pt x="1304" y="212"/>
                  <a:pt x="1307" y="209"/>
                </a:cubicBezTo>
                <a:cubicBezTo>
                  <a:pt x="1311" y="205"/>
                  <a:pt x="1316" y="205"/>
                  <a:pt x="1319" y="208"/>
                </a:cubicBezTo>
                <a:cubicBezTo>
                  <a:pt x="1322" y="211"/>
                  <a:pt x="1326" y="214"/>
                  <a:pt x="1329" y="217"/>
                </a:cubicBezTo>
                <a:cubicBezTo>
                  <a:pt x="1385" y="271"/>
                  <a:pt x="1433" y="333"/>
                  <a:pt x="1471" y="400"/>
                </a:cubicBezTo>
                <a:cubicBezTo>
                  <a:pt x="1471" y="400"/>
                  <a:pt x="1471" y="400"/>
                  <a:pt x="1471" y="400"/>
                </a:cubicBezTo>
                <a:cubicBezTo>
                  <a:pt x="1483" y="421"/>
                  <a:pt x="1494" y="442"/>
                  <a:pt x="1503" y="464"/>
                </a:cubicBezTo>
                <a:cubicBezTo>
                  <a:pt x="1510" y="479"/>
                  <a:pt x="1516" y="494"/>
                  <a:pt x="1522" y="509"/>
                </a:cubicBezTo>
                <a:cubicBezTo>
                  <a:pt x="1523" y="514"/>
                  <a:pt x="1521" y="519"/>
                  <a:pt x="1517" y="520"/>
                </a:cubicBezTo>
                <a:cubicBezTo>
                  <a:pt x="1516" y="521"/>
                  <a:pt x="1515" y="521"/>
                  <a:pt x="1514" y="521"/>
                </a:cubicBezTo>
                <a:close/>
                <a:moveTo>
                  <a:pt x="58" y="519"/>
                </a:moveTo>
                <a:cubicBezTo>
                  <a:pt x="57" y="519"/>
                  <a:pt x="56" y="519"/>
                  <a:pt x="55" y="519"/>
                </a:cubicBezTo>
                <a:cubicBezTo>
                  <a:pt x="51" y="517"/>
                  <a:pt x="48" y="512"/>
                  <a:pt x="50" y="508"/>
                </a:cubicBezTo>
                <a:cubicBezTo>
                  <a:pt x="53" y="501"/>
                  <a:pt x="55" y="494"/>
                  <a:pt x="58" y="487"/>
                </a:cubicBezTo>
                <a:cubicBezTo>
                  <a:pt x="60" y="482"/>
                  <a:pt x="65" y="480"/>
                  <a:pt x="69" y="482"/>
                </a:cubicBezTo>
                <a:cubicBezTo>
                  <a:pt x="74" y="484"/>
                  <a:pt x="76" y="489"/>
                  <a:pt x="74" y="493"/>
                </a:cubicBezTo>
                <a:cubicBezTo>
                  <a:pt x="71" y="500"/>
                  <a:pt x="68" y="507"/>
                  <a:pt x="66" y="514"/>
                </a:cubicBezTo>
                <a:cubicBezTo>
                  <a:pt x="65" y="517"/>
                  <a:pt x="61" y="519"/>
                  <a:pt x="58" y="519"/>
                </a:cubicBezTo>
                <a:close/>
                <a:moveTo>
                  <a:pt x="82" y="462"/>
                </a:moveTo>
                <a:cubicBezTo>
                  <a:pt x="81" y="462"/>
                  <a:pt x="80" y="462"/>
                  <a:pt x="79" y="461"/>
                </a:cubicBezTo>
                <a:cubicBezTo>
                  <a:pt x="74" y="459"/>
                  <a:pt x="72" y="454"/>
                  <a:pt x="74" y="450"/>
                </a:cubicBezTo>
                <a:cubicBezTo>
                  <a:pt x="109" y="376"/>
                  <a:pt x="156" y="308"/>
                  <a:pt x="212" y="247"/>
                </a:cubicBezTo>
                <a:cubicBezTo>
                  <a:pt x="212" y="247"/>
                  <a:pt x="212" y="247"/>
                  <a:pt x="212" y="247"/>
                </a:cubicBezTo>
                <a:cubicBezTo>
                  <a:pt x="218" y="241"/>
                  <a:pt x="224" y="235"/>
                  <a:pt x="230" y="229"/>
                </a:cubicBezTo>
                <a:cubicBezTo>
                  <a:pt x="252" y="207"/>
                  <a:pt x="276" y="186"/>
                  <a:pt x="301" y="167"/>
                </a:cubicBezTo>
                <a:cubicBezTo>
                  <a:pt x="304" y="164"/>
                  <a:pt x="310" y="164"/>
                  <a:pt x="313" y="168"/>
                </a:cubicBezTo>
                <a:cubicBezTo>
                  <a:pt x="316" y="172"/>
                  <a:pt x="315" y="177"/>
                  <a:pt x="311" y="180"/>
                </a:cubicBezTo>
                <a:cubicBezTo>
                  <a:pt x="287" y="199"/>
                  <a:pt x="264" y="220"/>
                  <a:pt x="242" y="241"/>
                </a:cubicBezTo>
                <a:cubicBezTo>
                  <a:pt x="236" y="247"/>
                  <a:pt x="230" y="253"/>
                  <a:pt x="225" y="259"/>
                </a:cubicBezTo>
                <a:cubicBezTo>
                  <a:pt x="225" y="259"/>
                  <a:pt x="225" y="259"/>
                  <a:pt x="225" y="259"/>
                </a:cubicBezTo>
                <a:cubicBezTo>
                  <a:pt x="169" y="318"/>
                  <a:pt x="124" y="385"/>
                  <a:pt x="90" y="457"/>
                </a:cubicBezTo>
                <a:cubicBezTo>
                  <a:pt x="88" y="460"/>
                  <a:pt x="85" y="462"/>
                  <a:pt x="82" y="462"/>
                </a:cubicBezTo>
                <a:close/>
                <a:moveTo>
                  <a:pt x="1284" y="197"/>
                </a:moveTo>
                <a:cubicBezTo>
                  <a:pt x="1282" y="197"/>
                  <a:pt x="1280" y="196"/>
                  <a:pt x="1278" y="195"/>
                </a:cubicBezTo>
                <a:cubicBezTo>
                  <a:pt x="1273" y="190"/>
                  <a:pt x="1267" y="185"/>
                  <a:pt x="1261" y="181"/>
                </a:cubicBezTo>
                <a:cubicBezTo>
                  <a:pt x="1257" y="178"/>
                  <a:pt x="1257" y="173"/>
                  <a:pt x="1260" y="169"/>
                </a:cubicBezTo>
                <a:cubicBezTo>
                  <a:pt x="1263" y="165"/>
                  <a:pt x="1268" y="165"/>
                  <a:pt x="1272" y="167"/>
                </a:cubicBezTo>
                <a:cubicBezTo>
                  <a:pt x="1278" y="172"/>
                  <a:pt x="1284" y="177"/>
                  <a:pt x="1289" y="182"/>
                </a:cubicBezTo>
                <a:cubicBezTo>
                  <a:pt x="1293" y="185"/>
                  <a:pt x="1293" y="190"/>
                  <a:pt x="1290" y="194"/>
                </a:cubicBezTo>
                <a:cubicBezTo>
                  <a:pt x="1289" y="196"/>
                  <a:pt x="1286" y="197"/>
                  <a:pt x="1284" y="197"/>
                </a:cubicBezTo>
                <a:close/>
                <a:moveTo>
                  <a:pt x="1216" y="146"/>
                </a:moveTo>
                <a:cubicBezTo>
                  <a:pt x="1214" y="146"/>
                  <a:pt x="1213" y="146"/>
                  <a:pt x="1211" y="145"/>
                </a:cubicBezTo>
                <a:cubicBezTo>
                  <a:pt x="1179" y="123"/>
                  <a:pt x="1144" y="104"/>
                  <a:pt x="1109" y="87"/>
                </a:cubicBezTo>
                <a:cubicBezTo>
                  <a:pt x="1109" y="87"/>
                  <a:pt x="1109" y="87"/>
                  <a:pt x="1109" y="87"/>
                </a:cubicBezTo>
                <a:cubicBezTo>
                  <a:pt x="1095" y="81"/>
                  <a:pt x="1082" y="75"/>
                  <a:pt x="1068" y="70"/>
                </a:cubicBezTo>
                <a:cubicBezTo>
                  <a:pt x="1007" y="46"/>
                  <a:pt x="944" y="30"/>
                  <a:pt x="878" y="22"/>
                </a:cubicBezTo>
                <a:cubicBezTo>
                  <a:pt x="874" y="21"/>
                  <a:pt x="870" y="17"/>
                  <a:pt x="871" y="12"/>
                </a:cubicBezTo>
                <a:cubicBezTo>
                  <a:pt x="872" y="8"/>
                  <a:pt x="876" y="4"/>
                  <a:pt x="880" y="5"/>
                </a:cubicBezTo>
                <a:cubicBezTo>
                  <a:pt x="947" y="13"/>
                  <a:pt x="1012" y="29"/>
                  <a:pt x="1074" y="54"/>
                </a:cubicBezTo>
                <a:cubicBezTo>
                  <a:pt x="1088" y="59"/>
                  <a:pt x="1102" y="65"/>
                  <a:pt x="1116" y="72"/>
                </a:cubicBezTo>
                <a:cubicBezTo>
                  <a:pt x="1116" y="72"/>
                  <a:pt x="1116" y="72"/>
                  <a:pt x="1116" y="72"/>
                </a:cubicBezTo>
                <a:cubicBezTo>
                  <a:pt x="1152" y="89"/>
                  <a:pt x="1187" y="108"/>
                  <a:pt x="1221" y="131"/>
                </a:cubicBezTo>
                <a:cubicBezTo>
                  <a:pt x="1225" y="133"/>
                  <a:pt x="1226" y="138"/>
                  <a:pt x="1223" y="142"/>
                </a:cubicBezTo>
                <a:cubicBezTo>
                  <a:pt x="1221" y="145"/>
                  <a:pt x="1219" y="146"/>
                  <a:pt x="1216" y="146"/>
                </a:cubicBezTo>
                <a:close/>
                <a:moveTo>
                  <a:pt x="356" y="145"/>
                </a:moveTo>
                <a:cubicBezTo>
                  <a:pt x="354" y="145"/>
                  <a:pt x="351" y="144"/>
                  <a:pt x="349" y="141"/>
                </a:cubicBezTo>
                <a:cubicBezTo>
                  <a:pt x="347" y="138"/>
                  <a:pt x="348" y="132"/>
                  <a:pt x="352" y="130"/>
                </a:cubicBezTo>
                <a:cubicBezTo>
                  <a:pt x="358" y="126"/>
                  <a:pt x="364" y="121"/>
                  <a:pt x="371" y="117"/>
                </a:cubicBezTo>
                <a:cubicBezTo>
                  <a:pt x="375" y="115"/>
                  <a:pt x="380" y="116"/>
                  <a:pt x="383" y="120"/>
                </a:cubicBezTo>
                <a:cubicBezTo>
                  <a:pt x="385" y="124"/>
                  <a:pt x="384" y="129"/>
                  <a:pt x="380" y="132"/>
                </a:cubicBezTo>
                <a:cubicBezTo>
                  <a:pt x="374" y="136"/>
                  <a:pt x="367" y="140"/>
                  <a:pt x="361" y="144"/>
                </a:cubicBezTo>
                <a:cubicBezTo>
                  <a:pt x="360" y="145"/>
                  <a:pt x="358" y="145"/>
                  <a:pt x="356" y="145"/>
                </a:cubicBezTo>
                <a:close/>
                <a:moveTo>
                  <a:pt x="410" y="113"/>
                </a:moveTo>
                <a:cubicBezTo>
                  <a:pt x="407" y="113"/>
                  <a:pt x="404" y="111"/>
                  <a:pt x="402" y="109"/>
                </a:cubicBezTo>
                <a:cubicBezTo>
                  <a:pt x="400" y="105"/>
                  <a:pt x="401" y="99"/>
                  <a:pt x="405" y="97"/>
                </a:cubicBezTo>
                <a:cubicBezTo>
                  <a:pt x="430" y="84"/>
                  <a:pt x="455" y="71"/>
                  <a:pt x="481" y="61"/>
                </a:cubicBezTo>
                <a:cubicBezTo>
                  <a:pt x="530" y="40"/>
                  <a:pt x="582" y="24"/>
                  <a:pt x="636" y="14"/>
                </a:cubicBezTo>
                <a:cubicBezTo>
                  <a:pt x="636" y="14"/>
                  <a:pt x="636" y="14"/>
                  <a:pt x="636" y="14"/>
                </a:cubicBezTo>
                <a:cubicBezTo>
                  <a:pt x="675" y="6"/>
                  <a:pt x="715" y="1"/>
                  <a:pt x="755" y="0"/>
                </a:cubicBezTo>
                <a:cubicBezTo>
                  <a:pt x="760" y="0"/>
                  <a:pt x="764" y="3"/>
                  <a:pt x="764" y="8"/>
                </a:cubicBezTo>
                <a:cubicBezTo>
                  <a:pt x="764" y="13"/>
                  <a:pt x="760" y="17"/>
                  <a:pt x="756" y="17"/>
                </a:cubicBezTo>
                <a:cubicBezTo>
                  <a:pt x="717" y="18"/>
                  <a:pt x="677" y="23"/>
                  <a:pt x="639" y="30"/>
                </a:cubicBezTo>
                <a:cubicBezTo>
                  <a:pt x="639" y="30"/>
                  <a:pt x="639" y="30"/>
                  <a:pt x="639" y="30"/>
                </a:cubicBezTo>
                <a:cubicBezTo>
                  <a:pt x="587" y="40"/>
                  <a:pt x="536" y="56"/>
                  <a:pt x="487" y="76"/>
                </a:cubicBezTo>
                <a:cubicBezTo>
                  <a:pt x="462" y="87"/>
                  <a:pt x="438" y="99"/>
                  <a:pt x="414" y="112"/>
                </a:cubicBezTo>
                <a:cubicBezTo>
                  <a:pt x="412" y="113"/>
                  <a:pt x="411" y="113"/>
                  <a:pt x="410" y="113"/>
                </a:cubicBezTo>
                <a:close/>
                <a:moveTo>
                  <a:pt x="840" y="18"/>
                </a:moveTo>
                <a:cubicBezTo>
                  <a:pt x="840" y="18"/>
                  <a:pt x="840" y="18"/>
                  <a:pt x="839" y="18"/>
                </a:cubicBezTo>
                <a:cubicBezTo>
                  <a:pt x="832" y="18"/>
                  <a:pt x="824" y="17"/>
                  <a:pt x="817" y="17"/>
                </a:cubicBezTo>
                <a:cubicBezTo>
                  <a:pt x="812" y="17"/>
                  <a:pt x="809" y="13"/>
                  <a:pt x="809" y="8"/>
                </a:cubicBezTo>
                <a:cubicBezTo>
                  <a:pt x="809" y="3"/>
                  <a:pt x="813" y="0"/>
                  <a:pt x="818" y="0"/>
                </a:cubicBezTo>
                <a:cubicBezTo>
                  <a:pt x="825" y="0"/>
                  <a:pt x="833" y="1"/>
                  <a:pt x="841" y="1"/>
                </a:cubicBezTo>
                <a:cubicBezTo>
                  <a:pt x="845" y="2"/>
                  <a:pt x="849" y="6"/>
                  <a:pt x="849" y="10"/>
                </a:cubicBezTo>
                <a:cubicBezTo>
                  <a:pt x="848" y="15"/>
                  <a:pt x="844" y="18"/>
                  <a:pt x="840" y="18"/>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6" name="Freeform 13">
            <a:extLst>
              <a:ext uri="{FF2B5EF4-FFF2-40B4-BE49-F238E27FC236}">
                <a16:creationId xmlns:a16="http://schemas.microsoft.com/office/drawing/2014/main" id="{E71E582D-7768-456D-B74A-CC782477C33A}"/>
              </a:ext>
            </a:extLst>
          </p:cNvPr>
          <p:cNvSpPr>
            <a:spLocks noEditPoints="1"/>
          </p:cNvSpPr>
          <p:nvPr/>
        </p:nvSpPr>
        <p:spPr bwMode="auto">
          <a:xfrm>
            <a:off x="4511485" y="1689991"/>
            <a:ext cx="3169031" cy="3173257"/>
          </a:xfrm>
          <a:custGeom>
            <a:avLst/>
            <a:gdLst>
              <a:gd name="T0" fmla="*/ 733 w 1499"/>
              <a:gd name="T1" fmla="*/ 1483 h 1500"/>
              <a:gd name="T2" fmla="*/ 638 w 1499"/>
              <a:gd name="T3" fmla="*/ 1492 h 1500"/>
              <a:gd name="T4" fmla="*/ 639 w 1499"/>
              <a:gd name="T5" fmla="*/ 1475 h 1500"/>
              <a:gd name="T6" fmla="*/ 592 w 1499"/>
              <a:gd name="T7" fmla="*/ 1483 h 1500"/>
              <a:gd name="T8" fmla="*/ 601 w 1499"/>
              <a:gd name="T9" fmla="*/ 1470 h 1500"/>
              <a:gd name="T10" fmla="*/ 949 w 1499"/>
              <a:gd name="T11" fmla="*/ 1456 h 1500"/>
              <a:gd name="T12" fmla="*/ 952 w 1499"/>
              <a:gd name="T13" fmla="*/ 1472 h 1500"/>
              <a:gd name="T14" fmla="*/ 300 w 1499"/>
              <a:gd name="T15" fmla="*/ 1340 h 1500"/>
              <a:gd name="T16" fmla="*/ 1037 w 1499"/>
              <a:gd name="T17" fmla="*/ 1442 h 1500"/>
              <a:gd name="T18" fmla="*/ 1078 w 1499"/>
              <a:gd name="T19" fmla="*/ 1423 h 1500"/>
              <a:gd name="T20" fmla="*/ 1271 w 1499"/>
              <a:gd name="T21" fmla="*/ 1286 h 1500"/>
              <a:gd name="T22" fmla="*/ 272 w 1499"/>
              <a:gd name="T23" fmla="*/ 1325 h 1500"/>
              <a:gd name="T24" fmla="*/ 272 w 1499"/>
              <a:gd name="T25" fmla="*/ 1325 h 1500"/>
              <a:gd name="T26" fmla="*/ 201 w 1499"/>
              <a:gd name="T27" fmla="*/ 1248 h 1500"/>
              <a:gd name="T28" fmla="*/ 238 w 1499"/>
              <a:gd name="T29" fmla="*/ 1295 h 1500"/>
              <a:gd name="T30" fmla="*/ 1330 w 1499"/>
              <a:gd name="T31" fmla="*/ 1212 h 1500"/>
              <a:gd name="T32" fmla="*/ 170 w 1499"/>
              <a:gd name="T33" fmla="*/ 1226 h 1500"/>
              <a:gd name="T34" fmla="*/ 71 w 1499"/>
              <a:gd name="T35" fmla="*/ 1027 h 1500"/>
              <a:gd name="T36" fmla="*/ 1345 w 1499"/>
              <a:gd name="T37" fmla="*/ 1178 h 1500"/>
              <a:gd name="T38" fmla="*/ 1377 w 1499"/>
              <a:gd name="T39" fmla="*/ 1154 h 1500"/>
              <a:gd name="T40" fmla="*/ 1475 w 1499"/>
              <a:gd name="T41" fmla="*/ 941 h 1500"/>
              <a:gd name="T42" fmla="*/ 38 w 1499"/>
              <a:gd name="T43" fmla="*/ 980 h 1500"/>
              <a:gd name="T44" fmla="*/ 46 w 1499"/>
              <a:gd name="T45" fmla="*/ 993 h 1500"/>
              <a:gd name="T46" fmla="*/ 31 w 1499"/>
              <a:gd name="T47" fmla="*/ 895 h 1500"/>
              <a:gd name="T48" fmla="*/ 1470 w 1499"/>
              <a:gd name="T49" fmla="*/ 900 h 1500"/>
              <a:gd name="T50" fmla="*/ 1486 w 1499"/>
              <a:gd name="T51" fmla="*/ 897 h 1500"/>
              <a:gd name="T52" fmla="*/ 10 w 1499"/>
              <a:gd name="T53" fmla="*/ 625 h 1500"/>
              <a:gd name="T54" fmla="*/ 15 w 1499"/>
              <a:gd name="T55" fmla="*/ 861 h 1500"/>
              <a:gd name="T56" fmla="*/ 1498 w 1499"/>
              <a:gd name="T57" fmla="*/ 806 h 1500"/>
              <a:gd name="T58" fmla="*/ 1486 w 1499"/>
              <a:gd name="T59" fmla="*/ 663 h 1500"/>
              <a:gd name="T60" fmla="*/ 1473 w 1499"/>
              <a:gd name="T61" fmla="*/ 628 h 1500"/>
              <a:gd name="T62" fmla="*/ 1481 w 1499"/>
              <a:gd name="T63" fmla="*/ 635 h 1500"/>
              <a:gd name="T64" fmla="*/ 29 w 1499"/>
              <a:gd name="T65" fmla="*/ 574 h 1500"/>
              <a:gd name="T66" fmla="*/ 1381 w 1499"/>
              <a:gd name="T67" fmla="*/ 377 h 1500"/>
              <a:gd name="T68" fmla="*/ 1474 w 1499"/>
              <a:gd name="T69" fmla="*/ 590 h 1500"/>
              <a:gd name="T70" fmla="*/ 45 w 1499"/>
              <a:gd name="T71" fmla="*/ 493 h 1500"/>
              <a:gd name="T72" fmla="*/ 66 w 1499"/>
              <a:gd name="T73" fmla="*/ 461 h 1500"/>
              <a:gd name="T74" fmla="*/ 197 w 1499"/>
              <a:gd name="T75" fmla="*/ 269 h 1500"/>
              <a:gd name="T76" fmla="*/ 1331 w 1499"/>
              <a:gd name="T77" fmla="*/ 303 h 1500"/>
              <a:gd name="T78" fmla="*/ 1369 w 1499"/>
              <a:gd name="T79" fmla="*/ 341 h 1500"/>
              <a:gd name="T80" fmla="*/ 1315 w 1499"/>
              <a:gd name="T81" fmla="*/ 257 h 1500"/>
              <a:gd name="T82" fmla="*/ 215 w 1499"/>
              <a:gd name="T83" fmla="*/ 224 h 1500"/>
              <a:gd name="T84" fmla="*/ 1250 w 1499"/>
              <a:gd name="T85" fmla="*/ 214 h 1500"/>
              <a:gd name="T86" fmla="*/ 1284 w 1499"/>
              <a:gd name="T87" fmla="*/ 224 h 1500"/>
              <a:gd name="T88" fmla="*/ 248 w 1499"/>
              <a:gd name="T89" fmla="*/ 192 h 1500"/>
              <a:gd name="T90" fmla="*/ 325 w 1499"/>
              <a:gd name="T91" fmla="*/ 151 h 1500"/>
              <a:gd name="T92" fmla="*/ 524 w 1499"/>
              <a:gd name="T93" fmla="*/ 34 h 1500"/>
              <a:gd name="T94" fmla="*/ 325 w 1499"/>
              <a:gd name="T95" fmla="*/ 151 h 1500"/>
              <a:gd name="T96" fmla="*/ 1060 w 1499"/>
              <a:gd name="T97" fmla="*/ 67 h 1500"/>
              <a:gd name="T98" fmla="*/ 964 w 1499"/>
              <a:gd name="T99" fmla="*/ 40 h 1500"/>
              <a:gd name="T100" fmla="*/ 562 w 1499"/>
              <a:gd name="T101" fmla="*/ 32 h 1500"/>
              <a:gd name="T102" fmla="*/ 572 w 1499"/>
              <a:gd name="T103" fmla="*/ 39 h 1500"/>
              <a:gd name="T104" fmla="*/ 705 w 1499"/>
              <a:gd name="T105" fmla="*/ 18 h 1500"/>
              <a:gd name="T106" fmla="*/ 936 w 1499"/>
              <a:gd name="T107" fmla="*/ 26 h 1500"/>
              <a:gd name="T108" fmla="*/ 658 w 1499"/>
              <a:gd name="T109" fmla="*/ 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9" h="1500">
                <a:moveTo>
                  <a:pt x="750" y="1500"/>
                </a:moveTo>
                <a:cubicBezTo>
                  <a:pt x="744" y="1500"/>
                  <a:pt x="738" y="1500"/>
                  <a:pt x="733" y="1500"/>
                </a:cubicBezTo>
                <a:cubicBezTo>
                  <a:pt x="716" y="1499"/>
                  <a:pt x="699" y="1498"/>
                  <a:pt x="682" y="1497"/>
                </a:cubicBezTo>
                <a:cubicBezTo>
                  <a:pt x="677" y="1497"/>
                  <a:pt x="674" y="1492"/>
                  <a:pt x="674" y="1488"/>
                </a:cubicBezTo>
                <a:cubicBezTo>
                  <a:pt x="675" y="1483"/>
                  <a:pt x="679" y="1480"/>
                  <a:pt x="684" y="1480"/>
                </a:cubicBezTo>
                <a:cubicBezTo>
                  <a:pt x="700" y="1482"/>
                  <a:pt x="717" y="1482"/>
                  <a:pt x="733" y="1483"/>
                </a:cubicBezTo>
                <a:cubicBezTo>
                  <a:pt x="739" y="1483"/>
                  <a:pt x="744" y="1483"/>
                  <a:pt x="750" y="1483"/>
                </a:cubicBezTo>
                <a:cubicBezTo>
                  <a:pt x="803" y="1483"/>
                  <a:pt x="855" y="1477"/>
                  <a:pt x="906" y="1466"/>
                </a:cubicBezTo>
                <a:cubicBezTo>
                  <a:pt x="911" y="1465"/>
                  <a:pt x="915" y="1468"/>
                  <a:pt x="916" y="1473"/>
                </a:cubicBezTo>
                <a:cubicBezTo>
                  <a:pt x="917" y="1477"/>
                  <a:pt x="914" y="1482"/>
                  <a:pt x="910" y="1483"/>
                </a:cubicBezTo>
                <a:cubicBezTo>
                  <a:pt x="857" y="1494"/>
                  <a:pt x="804" y="1500"/>
                  <a:pt x="750" y="1500"/>
                </a:cubicBezTo>
                <a:close/>
                <a:moveTo>
                  <a:pt x="638" y="1492"/>
                </a:moveTo>
                <a:cubicBezTo>
                  <a:pt x="638" y="1492"/>
                  <a:pt x="637" y="1492"/>
                  <a:pt x="637" y="1492"/>
                </a:cubicBezTo>
                <a:cubicBezTo>
                  <a:pt x="637" y="1491"/>
                  <a:pt x="637" y="1491"/>
                  <a:pt x="637" y="1491"/>
                </a:cubicBezTo>
                <a:cubicBezTo>
                  <a:pt x="634" y="1491"/>
                  <a:pt x="632" y="1490"/>
                  <a:pt x="631" y="1488"/>
                </a:cubicBezTo>
                <a:cubicBezTo>
                  <a:pt x="630" y="1486"/>
                  <a:pt x="629" y="1484"/>
                  <a:pt x="630" y="1482"/>
                </a:cubicBezTo>
                <a:cubicBezTo>
                  <a:pt x="630" y="1477"/>
                  <a:pt x="634" y="1474"/>
                  <a:pt x="639" y="1475"/>
                </a:cubicBezTo>
                <a:cubicBezTo>
                  <a:pt x="639" y="1475"/>
                  <a:pt x="639" y="1475"/>
                  <a:pt x="639" y="1475"/>
                </a:cubicBezTo>
                <a:cubicBezTo>
                  <a:pt x="639" y="1475"/>
                  <a:pt x="639" y="1475"/>
                  <a:pt x="639" y="1475"/>
                </a:cubicBezTo>
                <a:cubicBezTo>
                  <a:pt x="641" y="1475"/>
                  <a:pt x="643" y="1476"/>
                  <a:pt x="645" y="1478"/>
                </a:cubicBezTo>
                <a:cubicBezTo>
                  <a:pt x="646" y="1480"/>
                  <a:pt x="647" y="1482"/>
                  <a:pt x="646" y="1484"/>
                </a:cubicBezTo>
                <a:cubicBezTo>
                  <a:pt x="646" y="1489"/>
                  <a:pt x="642" y="1492"/>
                  <a:pt x="638" y="1492"/>
                </a:cubicBezTo>
                <a:close/>
                <a:moveTo>
                  <a:pt x="593" y="1484"/>
                </a:moveTo>
                <a:cubicBezTo>
                  <a:pt x="593" y="1484"/>
                  <a:pt x="592" y="1483"/>
                  <a:pt x="592" y="1483"/>
                </a:cubicBezTo>
                <a:cubicBezTo>
                  <a:pt x="577" y="1480"/>
                  <a:pt x="562" y="1476"/>
                  <a:pt x="547" y="1472"/>
                </a:cubicBezTo>
                <a:cubicBezTo>
                  <a:pt x="545" y="1472"/>
                  <a:pt x="543" y="1470"/>
                  <a:pt x="542" y="1468"/>
                </a:cubicBezTo>
                <a:cubicBezTo>
                  <a:pt x="541" y="1466"/>
                  <a:pt x="541" y="1464"/>
                  <a:pt x="541" y="1462"/>
                </a:cubicBezTo>
                <a:cubicBezTo>
                  <a:pt x="543" y="1458"/>
                  <a:pt x="547" y="1455"/>
                  <a:pt x="552" y="1456"/>
                </a:cubicBezTo>
                <a:cubicBezTo>
                  <a:pt x="566" y="1460"/>
                  <a:pt x="581" y="1464"/>
                  <a:pt x="595" y="1467"/>
                </a:cubicBezTo>
                <a:cubicBezTo>
                  <a:pt x="597" y="1467"/>
                  <a:pt x="599" y="1469"/>
                  <a:pt x="601" y="1470"/>
                </a:cubicBezTo>
                <a:cubicBezTo>
                  <a:pt x="602" y="1472"/>
                  <a:pt x="602" y="1475"/>
                  <a:pt x="602" y="1477"/>
                </a:cubicBezTo>
                <a:cubicBezTo>
                  <a:pt x="601" y="1481"/>
                  <a:pt x="597" y="1484"/>
                  <a:pt x="593" y="1484"/>
                </a:cubicBezTo>
                <a:close/>
                <a:moveTo>
                  <a:pt x="952" y="1472"/>
                </a:moveTo>
                <a:cubicBezTo>
                  <a:pt x="948" y="1472"/>
                  <a:pt x="945" y="1470"/>
                  <a:pt x="944" y="1466"/>
                </a:cubicBezTo>
                <a:cubicBezTo>
                  <a:pt x="943" y="1464"/>
                  <a:pt x="943" y="1462"/>
                  <a:pt x="944" y="1460"/>
                </a:cubicBezTo>
                <a:cubicBezTo>
                  <a:pt x="946" y="1458"/>
                  <a:pt x="947" y="1456"/>
                  <a:pt x="949" y="1456"/>
                </a:cubicBezTo>
                <a:cubicBezTo>
                  <a:pt x="964" y="1452"/>
                  <a:pt x="978" y="1447"/>
                  <a:pt x="992" y="1442"/>
                </a:cubicBezTo>
                <a:cubicBezTo>
                  <a:pt x="996" y="1441"/>
                  <a:pt x="1001" y="1443"/>
                  <a:pt x="1003" y="1447"/>
                </a:cubicBezTo>
                <a:cubicBezTo>
                  <a:pt x="1005" y="1452"/>
                  <a:pt x="1002" y="1457"/>
                  <a:pt x="998" y="1458"/>
                </a:cubicBezTo>
                <a:cubicBezTo>
                  <a:pt x="983" y="1463"/>
                  <a:pt x="969" y="1468"/>
                  <a:pt x="954" y="1472"/>
                </a:cubicBezTo>
                <a:cubicBezTo>
                  <a:pt x="954" y="1472"/>
                  <a:pt x="954" y="1472"/>
                  <a:pt x="954" y="1472"/>
                </a:cubicBezTo>
                <a:cubicBezTo>
                  <a:pt x="953" y="1472"/>
                  <a:pt x="953" y="1472"/>
                  <a:pt x="952" y="1472"/>
                </a:cubicBezTo>
                <a:close/>
                <a:moveTo>
                  <a:pt x="506" y="1459"/>
                </a:moveTo>
                <a:cubicBezTo>
                  <a:pt x="505" y="1459"/>
                  <a:pt x="504" y="1459"/>
                  <a:pt x="504" y="1459"/>
                </a:cubicBezTo>
                <a:cubicBezTo>
                  <a:pt x="486" y="1453"/>
                  <a:pt x="468" y="1446"/>
                  <a:pt x="451" y="1438"/>
                </a:cubicBezTo>
                <a:cubicBezTo>
                  <a:pt x="399" y="1415"/>
                  <a:pt x="348" y="1386"/>
                  <a:pt x="302" y="1352"/>
                </a:cubicBezTo>
                <a:cubicBezTo>
                  <a:pt x="302" y="1352"/>
                  <a:pt x="302" y="1352"/>
                  <a:pt x="302" y="1352"/>
                </a:cubicBezTo>
                <a:cubicBezTo>
                  <a:pt x="298" y="1349"/>
                  <a:pt x="298" y="1344"/>
                  <a:pt x="300" y="1340"/>
                </a:cubicBezTo>
                <a:cubicBezTo>
                  <a:pt x="303" y="1336"/>
                  <a:pt x="309" y="1336"/>
                  <a:pt x="312" y="1338"/>
                </a:cubicBezTo>
                <a:cubicBezTo>
                  <a:pt x="358" y="1372"/>
                  <a:pt x="406" y="1400"/>
                  <a:pt x="458" y="1423"/>
                </a:cubicBezTo>
                <a:cubicBezTo>
                  <a:pt x="475" y="1430"/>
                  <a:pt x="492" y="1437"/>
                  <a:pt x="509" y="1443"/>
                </a:cubicBezTo>
                <a:cubicBezTo>
                  <a:pt x="514" y="1444"/>
                  <a:pt x="516" y="1449"/>
                  <a:pt x="514" y="1453"/>
                </a:cubicBezTo>
                <a:cubicBezTo>
                  <a:pt x="513" y="1457"/>
                  <a:pt x="510" y="1459"/>
                  <a:pt x="506" y="1459"/>
                </a:cubicBezTo>
                <a:close/>
                <a:moveTo>
                  <a:pt x="1037" y="1442"/>
                </a:moveTo>
                <a:cubicBezTo>
                  <a:pt x="1034" y="1442"/>
                  <a:pt x="1031" y="1440"/>
                  <a:pt x="1029" y="1437"/>
                </a:cubicBezTo>
                <a:cubicBezTo>
                  <a:pt x="1028" y="1433"/>
                  <a:pt x="1030" y="1428"/>
                  <a:pt x="1034" y="1426"/>
                </a:cubicBezTo>
                <a:cubicBezTo>
                  <a:pt x="1038" y="1424"/>
                  <a:pt x="1043" y="1426"/>
                  <a:pt x="1045" y="1431"/>
                </a:cubicBezTo>
                <a:cubicBezTo>
                  <a:pt x="1047" y="1435"/>
                  <a:pt x="1045" y="1440"/>
                  <a:pt x="1040" y="1442"/>
                </a:cubicBezTo>
                <a:cubicBezTo>
                  <a:pt x="1039" y="1442"/>
                  <a:pt x="1038" y="1442"/>
                  <a:pt x="1037" y="1442"/>
                </a:cubicBezTo>
                <a:close/>
                <a:moveTo>
                  <a:pt x="1078" y="1423"/>
                </a:moveTo>
                <a:cubicBezTo>
                  <a:pt x="1075" y="1423"/>
                  <a:pt x="1072" y="1422"/>
                  <a:pt x="1071" y="1419"/>
                </a:cubicBezTo>
                <a:cubicBezTo>
                  <a:pt x="1069" y="1415"/>
                  <a:pt x="1070" y="1409"/>
                  <a:pt x="1075" y="1407"/>
                </a:cubicBezTo>
                <a:cubicBezTo>
                  <a:pt x="1139" y="1376"/>
                  <a:pt x="1198" y="1335"/>
                  <a:pt x="1250" y="1286"/>
                </a:cubicBezTo>
                <a:cubicBezTo>
                  <a:pt x="1253" y="1283"/>
                  <a:pt x="1255" y="1281"/>
                  <a:pt x="1257" y="1279"/>
                </a:cubicBezTo>
                <a:cubicBezTo>
                  <a:pt x="1260" y="1276"/>
                  <a:pt x="1266" y="1276"/>
                  <a:pt x="1269" y="1280"/>
                </a:cubicBezTo>
                <a:cubicBezTo>
                  <a:pt x="1270" y="1281"/>
                  <a:pt x="1271" y="1283"/>
                  <a:pt x="1271" y="1286"/>
                </a:cubicBezTo>
                <a:cubicBezTo>
                  <a:pt x="1271" y="1288"/>
                  <a:pt x="1270" y="1290"/>
                  <a:pt x="1269" y="1292"/>
                </a:cubicBezTo>
                <a:cubicBezTo>
                  <a:pt x="1267" y="1294"/>
                  <a:pt x="1264" y="1296"/>
                  <a:pt x="1262" y="1298"/>
                </a:cubicBezTo>
                <a:cubicBezTo>
                  <a:pt x="1208" y="1348"/>
                  <a:pt x="1148" y="1390"/>
                  <a:pt x="1082" y="1423"/>
                </a:cubicBezTo>
                <a:cubicBezTo>
                  <a:pt x="1082" y="1423"/>
                  <a:pt x="1082" y="1423"/>
                  <a:pt x="1082" y="1423"/>
                </a:cubicBezTo>
                <a:cubicBezTo>
                  <a:pt x="1081" y="1423"/>
                  <a:pt x="1080" y="1423"/>
                  <a:pt x="1078" y="1423"/>
                </a:cubicBezTo>
                <a:close/>
                <a:moveTo>
                  <a:pt x="272" y="1325"/>
                </a:moveTo>
                <a:cubicBezTo>
                  <a:pt x="270" y="1325"/>
                  <a:pt x="268" y="1325"/>
                  <a:pt x="266" y="1323"/>
                </a:cubicBezTo>
                <a:cubicBezTo>
                  <a:pt x="265" y="1322"/>
                  <a:pt x="264" y="1320"/>
                  <a:pt x="263" y="1318"/>
                </a:cubicBezTo>
                <a:cubicBezTo>
                  <a:pt x="263" y="1315"/>
                  <a:pt x="264" y="1313"/>
                  <a:pt x="265" y="1312"/>
                </a:cubicBezTo>
                <a:cubicBezTo>
                  <a:pt x="268" y="1308"/>
                  <a:pt x="274" y="1308"/>
                  <a:pt x="277" y="1310"/>
                </a:cubicBezTo>
                <a:cubicBezTo>
                  <a:pt x="281" y="1314"/>
                  <a:pt x="281" y="1319"/>
                  <a:pt x="278" y="1322"/>
                </a:cubicBezTo>
                <a:cubicBezTo>
                  <a:pt x="277" y="1324"/>
                  <a:pt x="274" y="1325"/>
                  <a:pt x="272" y="1325"/>
                </a:cubicBezTo>
                <a:close/>
                <a:moveTo>
                  <a:pt x="238" y="1295"/>
                </a:moveTo>
                <a:cubicBezTo>
                  <a:pt x="236" y="1295"/>
                  <a:pt x="234" y="1294"/>
                  <a:pt x="232" y="1293"/>
                </a:cubicBezTo>
                <a:cubicBezTo>
                  <a:pt x="226" y="1287"/>
                  <a:pt x="219" y="1280"/>
                  <a:pt x="213" y="1274"/>
                </a:cubicBezTo>
                <a:cubicBezTo>
                  <a:pt x="209" y="1270"/>
                  <a:pt x="205" y="1265"/>
                  <a:pt x="200" y="1260"/>
                </a:cubicBezTo>
                <a:cubicBezTo>
                  <a:pt x="200" y="1260"/>
                  <a:pt x="200" y="1260"/>
                  <a:pt x="200" y="1260"/>
                </a:cubicBezTo>
                <a:cubicBezTo>
                  <a:pt x="197" y="1257"/>
                  <a:pt x="197" y="1251"/>
                  <a:pt x="201" y="1248"/>
                </a:cubicBezTo>
                <a:cubicBezTo>
                  <a:pt x="204" y="1245"/>
                  <a:pt x="209" y="1245"/>
                  <a:pt x="213" y="1249"/>
                </a:cubicBezTo>
                <a:cubicBezTo>
                  <a:pt x="217" y="1254"/>
                  <a:pt x="221" y="1258"/>
                  <a:pt x="226" y="1262"/>
                </a:cubicBezTo>
                <a:cubicBezTo>
                  <a:pt x="232" y="1269"/>
                  <a:pt x="238" y="1275"/>
                  <a:pt x="244" y="1281"/>
                </a:cubicBezTo>
                <a:cubicBezTo>
                  <a:pt x="246" y="1282"/>
                  <a:pt x="247" y="1284"/>
                  <a:pt x="247" y="1287"/>
                </a:cubicBezTo>
                <a:cubicBezTo>
                  <a:pt x="247" y="1289"/>
                  <a:pt x="246" y="1291"/>
                  <a:pt x="244" y="1293"/>
                </a:cubicBezTo>
                <a:cubicBezTo>
                  <a:pt x="243" y="1294"/>
                  <a:pt x="240" y="1295"/>
                  <a:pt x="238" y="1295"/>
                </a:cubicBezTo>
                <a:close/>
                <a:moveTo>
                  <a:pt x="1294" y="1262"/>
                </a:moveTo>
                <a:cubicBezTo>
                  <a:pt x="1292" y="1262"/>
                  <a:pt x="1290" y="1261"/>
                  <a:pt x="1289" y="1259"/>
                </a:cubicBezTo>
                <a:cubicBezTo>
                  <a:pt x="1287" y="1258"/>
                  <a:pt x="1286" y="1256"/>
                  <a:pt x="1286" y="1253"/>
                </a:cubicBezTo>
                <a:cubicBezTo>
                  <a:pt x="1286" y="1251"/>
                  <a:pt x="1287" y="1249"/>
                  <a:pt x="1288" y="1247"/>
                </a:cubicBezTo>
                <a:cubicBezTo>
                  <a:pt x="1298" y="1237"/>
                  <a:pt x="1308" y="1225"/>
                  <a:pt x="1318" y="1214"/>
                </a:cubicBezTo>
                <a:cubicBezTo>
                  <a:pt x="1320" y="1210"/>
                  <a:pt x="1326" y="1210"/>
                  <a:pt x="1330" y="1212"/>
                </a:cubicBezTo>
                <a:cubicBezTo>
                  <a:pt x="1331" y="1214"/>
                  <a:pt x="1332" y="1216"/>
                  <a:pt x="1333" y="1218"/>
                </a:cubicBezTo>
                <a:cubicBezTo>
                  <a:pt x="1333" y="1220"/>
                  <a:pt x="1332" y="1223"/>
                  <a:pt x="1331" y="1224"/>
                </a:cubicBezTo>
                <a:cubicBezTo>
                  <a:pt x="1321" y="1236"/>
                  <a:pt x="1311" y="1248"/>
                  <a:pt x="1301" y="1259"/>
                </a:cubicBezTo>
                <a:cubicBezTo>
                  <a:pt x="1299" y="1261"/>
                  <a:pt x="1297" y="1262"/>
                  <a:pt x="1294" y="1262"/>
                </a:cubicBezTo>
                <a:close/>
                <a:moveTo>
                  <a:pt x="177" y="1229"/>
                </a:moveTo>
                <a:cubicBezTo>
                  <a:pt x="174" y="1229"/>
                  <a:pt x="172" y="1228"/>
                  <a:pt x="170" y="1226"/>
                </a:cubicBezTo>
                <a:cubicBezTo>
                  <a:pt x="122" y="1167"/>
                  <a:pt x="83" y="1103"/>
                  <a:pt x="55" y="1033"/>
                </a:cubicBezTo>
                <a:cubicBezTo>
                  <a:pt x="55" y="1032"/>
                  <a:pt x="54" y="1031"/>
                  <a:pt x="54" y="1030"/>
                </a:cubicBezTo>
                <a:cubicBezTo>
                  <a:pt x="52" y="1025"/>
                  <a:pt x="54" y="1021"/>
                  <a:pt x="58" y="1019"/>
                </a:cubicBezTo>
                <a:cubicBezTo>
                  <a:pt x="63" y="1017"/>
                  <a:pt x="68" y="1019"/>
                  <a:pt x="69" y="1023"/>
                </a:cubicBezTo>
                <a:cubicBezTo>
                  <a:pt x="70" y="1024"/>
                  <a:pt x="70" y="1025"/>
                  <a:pt x="70" y="1026"/>
                </a:cubicBezTo>
                <a:cubicBezTo>
                  <a:pt x="71" y="1027"/>
                  <a:pt x="71" y="1027"/>
                  <a:pt x="71" y="1027"/>
                </a:cubicBezTo>
                <a:cubicBezTo>
                  <a:pt x="98" y="1095"/>
                  <a:pt x="136" y="1158"/>
                  <a:pt x="183" y="1215"/>
                </a:cubicBezTo>
                <a:cubicBezTo>
                  <a:pt x="186" y="1219"/>
                  <a:pt x="186" y="1224"/>
                  <a:pt x="182" y="1227"/>
                </a:cubicBezTo>
                <a:cubicBezTo>
                  <a:pt x="180" y="1228"/>
                  <a:pt x="179" y="1229"/>
                  <a:pt x="177" y="1229"/>
                </a:cubicBezTo>
                <a:close/>
                <a:moveTo>
                  <a:pt x="1352" y="1192"/>
                </a:moveTo>
                <a:cubicBezTo>
                  <a:pt x="1350" y="1192"/>
                  <a:pt x="1348" y="1191"/>
                  <a:pt x="1347" y="1190"/>
                </a:cubicBezTo>
                <a:cubicBezTo>
                  <a:pt x="1343" y="1187"/>
                  <a:pt x="1342" y="1182"/>
                  <a:pt x="1345" y="1178"/>
                </a:cubicBezTo>
                <a:cubicBezTo>
                  <a:pt x="1345" y="1178"/>
                  <a:pt x="1345" y="1178"/>
                  <a:pt x="1345" y="1178"/>
                </a:cubicBezTo>
                <a:cubicBezTo>
                  <a:pt x="1345" y="1178"/>
                  <a:pt x="1345" y="1178"/>
                  <a:pt x="1345" y="1178"/>
                </a:cubicBezTo>
                <a:cubicBezTo>
                  <a:pt x="1348" y="1174"/>
                  <a:pt x="1353" y="1174"/>
                  <a:pt x="1357" y="1176"/>
                </a:cubicBezTo>
                <a:cubicBezTo>
                  <a:pt x="1360" y="1179"/>
                  <a:pt x="1361" y="1184"/>
                  <a:pt x="1359" y="1188"/>
                </a:cubicBezTo>
                <a:cubicBezTo>
                  <a:pt x="1357" y="1190"/>
                  <a:pt x="1354" y="1192"/>
                  <a:pt x="1352" y="1192"/>
                </a:cubicBezTo>
                <a:close/>
                <a:moveTo>
                  <a:pt x="1377" y="1154"/>
                </a:moveTo>
                <a:cubicBezTo>
                  <a:pt x="1375" y="1154"/>
                  <a:pt x="1374" y="1154"/>
                  <a:pt x="1373" y="1153"/>
                </a:cubicBezTo>
                <a:cubicBezTo>
                  <a:pt x="1369" y="1150"/>
                  <a:pt x="1367" y="1145"/>
                  <a:pt x="1370" y="1141"/>
                </a:cubicBezTo>
                <a:cubicBezTo>
                  <a:pt x="1387" y="1114"/>
                  <a:pt x="1402" y="1086"/>
                  <a:pt x="1416" y="1057"/>
                </a:cubicBezTo>
                <a:cubicBezTo>
                  <a:pt x="1433" y="1019"/>
                  <a:pt x="1448" y="978"/>
                  <a:pt x="1459" y="937"/>
                </a:cubicBezTo>
                <a:cubicBezTo>
                  <a:pt x="1460" y="932"/>
                  <a:pt x="1465" y="930"/>
                  <a:pt x="1469" y="931"/>
                </a:cubicBezTo>
                <a:cubicBezTo>
                  <a:pt x="1474" y="932"/>
                  <a:pt x="1476" y="937"/>
                  <a:pt x="1475" y="941"/>
                </a:cubicBezTo>
                <a:cubicBezTo>
                  <a:pt x="1464" y="983"/>
                  <a:pt x="1449" y="1025"/>
                  <a:pt x="1431" y="1064"/>
                </a:cubicBezTo>
                <a:cubicBezTo>
                  <a:pt x="1417" y="1094"/>
                  <a:pt x="1402" y="1123"/>
                  <a:pt x="1384" y="1150"/>
                </a:cubicBezTo>
                <a:cubicBezTo>
                  <a:pt x="1383" y="1153"/>
                  <a:pt x="1380" y="1154"/>
                  <a:pt x="1377" y="1154"/>
                </a:cubicBezTo>
                <a:close/>
                <a:moveTo>
                  <a:pt x="46" y="993"/>
                </a:moveTo>
                <a:cubicBezTo>
                  <a:pt x="42" y="993"/>
                  <a:pt x="39" y="990"/>
                  <a:pt x="38" y="987"/>
                </a:cubicBezTo>
                <a:cubicBezTo>
                  <a:pt x="37" y="985"/>
                  <a:pt x="37" y="982"/>
                  <a:pt x="38" y="980"/>
                </a:cubicBezTo>
                <a:cubicBezTo>
                  <a:pt x="39" y="978"/>
                  <a:pt x="41" y="977"/>
                  <a:pt x="43" y="976"/>
                </a:cubicBezTo>
                <a:cubicBezTo>
                  <a:pt x="48" y="975"/>
                  <a:pt x="52" y="977"/>
                  <a:pt x="54" y="981"/>
                </a:cubicBezTo>
                <a:cubicBezTo>
                  <a:pt x="54" y="981"/>
                  <a:pt x="54" y="981"/>
                  <a:pt x="54" y="981"/>
                </a:cubicBezTo>
                <a:cubicBezTo>
                  <a:pt x="54" y="981"/>
                  <a:pt x="54" y="981"/>
                  <a:pt x="54" y="981"/>
                </a:cubicBezTo>
                <a:cubicBezTo>
                  <a:pt x="55" y="986"/>
                  <a:pt x="53" y="991"/>
                  <a:pt x="49" y="992"/>
                </a:cubicBezTo>
                <a:cubicBezTo>
                  <a:pt x="48" y="992"/>
                  <a:pt x="47" y="993"/>
                  <a:pt x="46" y="993"/>
                </a:cubicBezTo>
                <a:close/>
                <a:moveTo>
                  <a:pt x="33" y="949"/>
                </a:moveTo>
                <a:cubicBezTo>
                  <a:pt x="29" y="949"/>
                  <a:pt x="26" y="947"/>
                  <a:pt x="25" y="943"/>
                </a:cubicBezTo>
                <a:cubicBezTo>
                  <a:pt x="21" y="928"/>
                  <a:pt x="17" y="913"/>
                  <a:pt x="14" y="898"/>
                </a:cubicBezTo>
                <a:cubicBezTo>
                  <a:pt x="14" y="896"/>
                  <a:pt x="14" y="894"/>
                  <a:pt x="16" y="892"/>
                </a:cubicBezTo>
                <a:cubicBezTo>
                  <a:pt x="17" y="890"/>
                  <a:pt x="19" y="889"/>
                  <a:pt x="21" y="888"/>
                </a:cubicBezTo>
                <a:cubicBezTo>
                  <a:pt x="26" y="887"/>
                  <a:pt x="30" y="891"/>
                  <a:pt x="31" y="895"/>
                </a:cubicBezTo>
                <a:cubicBezTo>
                  <a:pt x="34" y="910"/>
                  <a:pt x="37" y="924"/>
                  <a:pt x="41" y="939"/>
                </a:cubicBezTo>
                <a:cubicBezTo>
                  <a:pt x="42" y="943"/>
                  <a:pt x="40" y="948"/>
                  <a:pt x="35" y="949"/>
                </a:cubicBezTo>
                <a:cubicBezTo>
                  <a:pt x="34" y="949"/>
                  <a:pt x="34" y="949"/>
                  <a:pt x="33" y="949"/>
                </a:cubicBezTo>
                <a:close/>
                <a:moveTo>
                  <a:pt x="1477" y="903"/>
                </a:moveTo>
                <a:cubicBezTo>
                  <a:pt x="1477" y="903"/>
                  <a:pt x="1476" y="903"/>
                  <a:pt x="1476" y="903"/>
                </a:cubicBezTo>
                <a:cubicBezTo>
                  <a:pt x="1473" y="903"/>
                  <a:pt x="1471" y="901"/>
                  <a:pt x="1470" y="900"/>
                </a:cubicBezTo>
                <a:cubicBezTo>
                  <a:pt x="1469" y="898"/>
                  <a:pt x="1468" y="895"/>
                  <a:pt x="1469" y="893"/>
                </a:cubicBezTo>
                <a:cubicBezTo>
                  <a:pt x="1472" y="879"/>
                  <a:pt x="1474" y="864"/>
                  <a:pt x="1476" y="849"/>
                </a:cubicBezTo>
                <a:cubicBezTo>
                  <a:pt x="1477" y="845"/>
                  <a:pt x="1481" y="841"/>
                  <a:pt x="1486" y="842"/>
                </a:cubicBezTo>
                <a:cubicBezTo>
                  <a:pt x="1488" y="842"/>
                  <a:pt x="1490" y="843"/>
                  <a:pt x="1491" y="845"/>
                </a:cubicBezTo>
                <a:cubicBezTo>
                  <a:pt x="1493" y="847"/>
                  <a:pt x="1493" y="849"/>
                  <a:pt x="1493" y="851"/>
                </a:cubicBezTo>
                <a:cubicBezTo>
                  <a:pt x="1491" y="866"/>
                  <a:pt x="1488" y="882"/>
                  <a:pt x="1486" y="897"/>
                </a:cubicBezTo>
                <a:cubicBezTo>
                  <a:pt x="1485" y="897"/>
                  <a:pt x="1485" y="897"/>
                  <a:pt x="1485" y="897"/>
                </a:cubicBezTo>
                <a:cubicBezTo>
                  <a:pt x="1485" y="901"/>
                  <a:pt x="1481" y="903"/>
                  <a:pt x="1477" y="903"/>
                </a:cubicBezTo>
                <a:close/>
                <a:moveTo>
                  <a:pt x="15" y="861"/>
                </a:moveTo>
                <a:cubicBezTo>
                  <a:pt x="11" y="861"/>
                  <a:pt x="7" y="857"/>
                  <a:pt x="7" y="853"/>
                </a:cubicBezTo>
                <a:cubicBezTo>
                  <a:pt x="2" y="819"/>
                  <a:pt x="0" y="784"/>
                  <a:pt x="0" y="750"/>
                </a:cubicBezTo>
                <a:cubicBezTo>
                  <a:pt x="0" y="708"/>
                  <a:pt x="3" y="666"/>
                  <a:pt x="10" y="625"/>
                </a:cubicBezTo>
                <a:cubicBezTo>
                  <a:pt x="11" y="621"/>
                  <a:pt x="15" y="618"/>
                  <a:pt x="20" y="618"/>
                </a:cubicBezTo>
                <a:cubicBezTo>
                  <a:pt x="24" y="619"/>
                  <a:pt x="28" y="624"/>
                  <a:pt x="27" y="628"/>
                </a:cubicBezTo>
                <a:cubicBezTo>
                  <a:pt x="20" y="668"/>
                  <a:pt x="17" y="709"/>
                  <a:pt x="17" y="750"/>
                </a:cubicBezTo>
                <a:cubicBezTo>
                  <a:pt x="17" y="784"/>
                  <a:pt x="19" y="818"/>
                  <a:pt x="24" y="851"/>
                </a:cubicBezTo>
                <a:cubicBezTo>
                  <a:pt x="24" y="856"/>
                  <a:pt x="21" y="860"/>
                  <a:pt x="16" y="861"/>
                </a:cubicBezTo>
                <a:cubicBezTo>
                  <a:pt x="16" y="861"/>
                  <a:pt x="16" y="861"/>
                  <a:pt x="15" y="861"/>
                </a:cubicBezTo>
                <a:close/>
                <a:moveTo>
                  <a:pt x="1489" y="814"/>
                </a:moveTo>
                <a:cubicBezTo>
                  <a:pt x="1489" y="814"/>
                  <a:pt x="1489" y="814"/>
                  <a:pt x="1489" y="814"/>
                </a:cubicBezTo>
                <a:cubicBezTo>
                  <a:pt x="1486" y="814"/>
                  <a:pt x="1484" y="813"/>
                  <a:pt x="1483" y="811"/>
                </a:cubicBezTo>
                <a:cubicBezTo>
                  <a:pt x="1481" y="809"/>
                  <a:pt x="1481" y="807"/>
                  <a:pt x="1481" y="805"/>
                </a:cubicBezTo>
                <a:cubicBezTo>
                  <a:pt x="1481" y="800"/>
                  <a:pt x="1485" y="796"/>
                  <a:pt x="1490" y="797"/>
                </a:cubicBezTo>
                <a:cubicBezTo>
                  <a:pt x="1495" y="797"/>
                  <a:pt x="1498" y="801"/>
                  <a:pt x="1498" y="806"/>
                </a:cubicBezTo>
                <a:cubicBezTo>
                  <a:pt x="1497" y="810"/>
                  <a:pt x="1494" y="814"/>
                  <a:pt x="1489" y="814"/>
                </a:cubicBezTo>
                <a:close/>
                <a:moveTo>
                  <a:pt x="1491" y="725"/>
                </a:moveTo>
                <a:cubicBezTo>
                  <a:pt x="1486" y="725"/>
                  <a:pt x="1482" y="721"/>
                  <a:pt x="1482" y="716"/>
                </a:cubicBezTo>
                <a:cubicBezTo>
                  <a:pt x="1481" y="702"/>
                  <a:pt x="1480" y="687"/>
                  <a:pt x="1479" y="672"/>
                </a:cubicBezTo>
                <a:cubicBezTo>
                  <a:pt x="1479" y="670"/>
                  <a:pt x="1479" y="667"/>
                  <a:pt x="1481" y="666"/>
                </a:cubicBezTo>
                <a:cubicBezTo>
                  <a:pt x="1482" y="664"/>
                  <a:pt x="1484" y="663"/>
                  <a:pt x="1486" y="663"/>
                </a:cubicBezTo>
                <a:cubicBezTo>
                  <a:pt x="1491" y="662"/>
                  <a:pt x="1495" y="665"/>
                  <a:pt x="1496" y="670"/>
                </a:cubicBezTo>
                <a:cubicBezTo>
                  <a:pt x="1497" y="685"/>
                  <a:pt x="1498" y="700"/>
                  <a:pt x="1499" y="716"/>
                </a:cubicBezTo>
                <a:cubicBezTo>
                  <a:pt x="1499" y="720"/>
                  <a:pt x="1496" y="724"/>
                  <a:pt x="1491" y="725"/>
                </a:cubicBezTo>
                <a:cubicBezTo>
                  <a:pt x="1491" y="725"/>
                  <a:pt x="1491" y="725"/>
                  <a:pt x="1491" y="725"/>
                </a:cubicBezTo>
                <a:close/>
                <a:moveTo>
                  <a:pt x="1481" y="635"/>
                </a:moveTo>
                <a:cubicBezTo>
                  <a:pt x="1477" y="635"/>
                  <a:pt x="1473" y="632"/>
                  <a:pt x="1473" y="628"/>
                </a:cubicBezTo>
                <a:cubicBezTo>
                  <a:pt x="1472" y="625"/>
                  <a:pt x="1473" y="623"/>
                  <a:pt x="1474" y="621"/>
                </a:cubicBezTo>
                <a:cubicBezTo>
                  <a:pt x="1475" y="619"/>
                  <a:pt x="1477" y="618"/>
                  <a:pt x="1480" y="618"/>
                </a:cubicBezTo>
                <a:cubicBezTo>
                  <a:pt x="1484" y="617"/>
                  <a:pt x="1489" y="620"/>
                  <a:pt x="1489" y="625"/>
                </a:cubicBezTo>
                <a:cubicBezTo>
                  <a:pt x="1490" y="627"/>
                  <a:pt x="1489" y="629"/>
                  <a:pt x="1488" y="631"/>
                </a:cubicBezTo>
                <a:cubicBezTo>
                  <a:pt x="1487" y="633"/>
                  <a:pt x="1485" y="634"/>
                  <a:pt x="1482" y="635"/>
                </a:cubicBezTo>
                <a:cubicBezTo>
                  <a:pt x="1482" y="635"/>
                  <a:pt x="1482" y="635"/>
                  <a:pt x="1481" y="635"/>
                </a:cubicBezTo>
                <a:close/>
                <a:moveTo>
                  <a:pt x="27" y="591"/>
                </a:moveTo>
                <a:cubicBezTo>
                  <a:pt x="27" y="591"/>
                  <a:pt x="27" y="591"/>
                  <a:pt x="27" y="591"/>
                </a:cubicBezTo>
                <a:cubicBezTo>
                  <a:pt x="27" y="591"/>
                  <a:pt x="27" y="591"/>
                  <a:pt x="27" y="591"/>
                </a:cubicBezTo>
                <a:cubicBezTo>
                  <a:pt x="27" y="591"/>
                  <a:pt x="26" y="591"/>
                  <a:pt x="25" y="591"/>
                </a:cubicBezTo>
                <a:cubicBezTo>
                  <a:pt x="21" y="590"/>
                  <a:pt x="18" y="585"/>
                  <a:pt x="19" y="580"/>
                </a:cubicBezTo>
                <a:cubicBezTo>
                  <a:pt x="20" y="576"/>
                  <a:pt x="25" y="573"/>
                  <a:pt x="29" y="574"/>
                </a:cubicBezTo>
                <a:cubicBezTo>
                  <a:pt x="34" y="575"/>
                  <a:pt x="37" y="580"/>
                  <a:pt x="35" y="584"/>
                </a:cubicBezTo>
                <a:cubicBezTo>
                  <a:pt x="35" y="588"/>
                  <a:pt x="31" y="591"/>
                  <a:pt x="27" y="591"/>
                </a:cubicBezTo>
                <a:close/>
                <a:moveTo>
                  <a:pt x="1472" y="590"/>
                </a:moveTo>
                <a:cubicBezTo>
                  <a:pt x="1468" y="590"/>
                  <a:pt x="1465" y="588"/>
                  <a:pt x="1464" y="584"/>
                </a:cubicBezTo>
                <a:cubicBezTo>
                  <a:pt x="1453" y="535"/>
                  <a:pt x="1436" y="488"/>
                  <a:pt x="1416" y="443"/>
                </a:cubicBezTo>
                <a:cubicBezTo>
                  <a:pt x="1405" y="420"/>
                  <a:pt x="1394" y="398"/>
                  <a:pt x="1381" y="377"/>
                </a:cubicBezTo>
                <a:cubicBezTo>
                  <a:pt x="1379" y="373"/>
                  <a:pt x="1380" y="368"/>
                  <a:pt x="1384" y="365"/>
                </a:cubicBezTo>
                <a:cubicBezTo>
                  <a:pt x="1388" y="363"/>
                  <a:pt x="1393" y="364"/>
                  <a:pt x="1396" y="368"/>
                </a:cubicBezTo>
                <a:cubicBezTo>
                  <a:pt x="1408" y="390"/>
                  <a:pt x="1420" y="413"/>
                  <a:pt x="1431" y="436"/>
                </a:cubicBezTo>
                <a:cubicBezTo>
                  <a:pt x="1452" y="481"/>
                  <a:pt x="1469" y="530"/>
                  <a:pt x="1480" y="579"/>
                </a:cubicBezTo>
                <a:cubicBezTo>
                  <a:pt x="1480" y="580"/>
                  <a:pt x="1480" y="580"/>
                  <a:pt x="1480" y="580"/>
                </a:cubicBezTo>
                <a:cubicBezTo>
                  <a:pt x="1481" y="584"/>
                  <a:pt x="1479" y="589"/>
                  <a:pt x="1474" y="590"/>
                </a:cubicBezTo>
                <a:cubicBezTo>
                  <a:pt x="1473" y="590"/>
                  <a:pt x="1473" y="590"/>
                  <a:pt x="1472" y="590"/>
                </a:cubicBezTo>
                <a:close/>
                <a:moveTo>
                  <a:pt x="39" y="547"/>
                </a:moveTo>
                <a:cubicBezTo>
                  <a:pt x="38" y="547"/>
                  <a:pt x="37" y="547"/>
                  <a:pt x="36" y="547"/>
                </a:cubicBezTo>
                <a:cubicBezTo>
                  <a:pt x="34" y="546"/>
                  <a:pt x="32" y="545"/>
                  <a:pt x="31" y="543"/>
                </a:cubicBezTo>
                <a:cubicBezTo>
                  <a:pt x="30" y="541"/>
                  <a:pt x="30" y="538"/>
                  <a:pt x="31" y="536"/>
                </a:cubicBezTo>
                <a:cubicBezTo>
                  <a:pt x="35" y="522"/>
                  <a:pt x="40" y="507"/>
                  <a:pt x="45" y="493"/>
                </a:cubicBezTo>
                <a:cubicBezTo>
                  <a:pt x="47" y="488"/>
                  <a:pt x="52" y="486"/>
                  <a:pt x="56" y="488"/>
                </a:cubicBezTo>
                <a:cubicBezTo>
                  <a:pt x="60" y="489"/>
                  <a:pt x="63" y="494"/>
                  <a:pt x="61" y="499"/>
                </a:cubicBezTo>
                <a:cubicBezTo>
                  <a:pt x="56" y="513"/>
                  <a:pt x="51" y="527"/>
                  <a:pt x="47" y="541"/>
                </a:cubicBezTo>
                <a:cubicBezTo>
                  <a:pt x="46" y="545"/>
                  <a:pt x="42" y="547"/>
                  <a:pt x="39" y="547"/>
                </a:cubicBezTo>
                <a:close/>
                <a:moveTo>
                  <a:pt x="70" y="462"/>
                </a:moveTo>
                <a:cubicBezTo>
                  <a:pt x="69" y="462"/>
                  <a:pt x="67" y="462"/>
                  <a:pt x="66" y="461"/>
                </a:cubicBezTo>
                <a:cubicBezTo>
                  <a:pt x="64" y="461"/>
                  <a:pt x="63" y="459"/>
                  <a:pt x="62" y="457"/>
                </a:cubicBezTo>
                <a:cubicBezTo>
                  <a:pt x="61" y="455"/>
                  <a:pt x="61" y="452"/>
                  <a:pt x="62" y="450"/>
                </a:cubicBezTo>
                <a:cubicBezTo>
                  <a:pt x="93" y="380"/>
                  <a:pt x="134" y="316"/>
                  <a:pt x="184" y="258"/>
                </a:cubicBezTo>
                <a:cubicBezTo>
                  <a:pt x="184" y="258"/>
                  <a:pt x="184" y="258"/>
                  <a:pt x="184" y="258"/>
                </a:cubicBezTo>
                <a:cubicBezTo>
                  <a:pt x="187" y="254"/>
                  <a:pt x="193" y="254"/>
                  <a:pt x="196" y="257"/>
                </a:cubicBezTo>
                <a:cubicBezTo>
                  <a:pt x="199" y="260"/>
                  <a:pt x="200" y="265"/>
                  <a:pt x="197" y="269"/>
                </a:cubicBezTo>
                <a:cubicBezTo>
                  <a:pt x="147" y="325"/>
                  <a:pt x="107" y="389"/>
                  <a:pt x="78" y="457"/>
                </a:cubicBezTo>
                <a:cubicBezTo>
                  <a:pt x="76" y="460"/>
                  <a:pt x="73" y="462"/>
                  <a:pt x="70" y="462"/>
                </a:cubicBezTo>
                <a:close/>
                <a:moveTo>
                  <a:pt x="1364" y="343"/>
                </a:moveTo>
                <a:cubicBezTo>
                  <a:pt x="1364" y="343"/>
                  <a:pt x="1364" y="343"/>
                  <a:pt x="1364" y="343"/>
                </a:cubicBezTo>
                <a:cubicBezTo>
                  <a:pt x="1361" y="343"/>
                  <a:pt x="1359" y="341"/>
                  <a:pt x="1357" y="339"/>
                </a:cubicBezTo>
                <a:cubicBezTo>
                  <a:pt x="1349" y="327"/>
                  <a:pt x="1340" y="315"/>
                  <a:pt x="1331" y="303"/>
                </a:cubicBezTo>
                <a:cubicBezTo>
                  <a:pt x="1328" y="299"/>
                  <a:pt x="1329" y="294"/>
                  <a:pt x="1332" y="291"/>
                </a:cubicBezTo>
                <a:cubicBezTo>
                  <a:pt x="1336" y="288"/>
                  <a:pt x="1341" y="289"/>
                  <a:pt x="1344" y="293"/>
                </a:cubicBezTo>
                <a:cubicBezTo>
                  <a:pt x="1353" y="304"/>
                  <a:pt x="1362" y="317"/>
                  <a:pt x="1371" y="330"/>
                </a:cubicBezTo>
                <a:cubicBezTo>
                  <a:pt x="1371" y="330"/>
                  <a:pt x="1371" y="330"/>
                  <a:pt x="1371" y="330"/>
                </a:cubicBezTo>
                <a:cubicBezTo>
                  <a:pt x="1372" y="332"/>
                  <a:pt x="1373" y="334"/>
                  <a:pt x="1372" y="336"/>
                </a:cubicBezTo>
                <a:cubicBezTo>
                  <a:pt x="1372" y="338"/>
                  <a:pt x="1371" y="340"/>
                  <a:pt x="1369" y="341"/>
                </a:cubicBezTo>
                <a:cubicBezTo>
                  <a:pt x="1367" y="342"/>
                  <a:pt x="1366" y="343"/>
                  <a:pt x="1364" y="343"/>
                </a:cubicBezTo>
                <a:close/>
                <a:moveTo>
                  <a:pt x="1309" y="271"/>
                </a:moveTo>
                <a:cubicBezTo>
                  <a:pt x="1306" y="271"/>
                  <a:pt x="1304" y="270"/>
                  <a:pt x="1302" y="268"/>
                </a:cubicBezTo>
                <a:cubicBezTo>
                  <a:pt x="1301" y="267"/>
                  <a:pt x="1300" y="264"/>
                  <a:pt x="1300" y="262"/>
                </a:cubicBezTo>
                <a:cubicBezTo>
                  <a:pt x="1300" y="260"/>
                  <a:pt x="1301" y="258"/>
                  <a:pt x="1303" y="256"/>
                </a:cubicBezTo>
                <a:cubicBezTo>
                  <a:pt x="1307" y="253"/>
                  <a:pt x="1312" y="254"/>
                  <a:pt x="1315" y="257"/>
                </a:cubicBezTo>
                <a:cubicBezTo>
                  <a:pt x="1315" y="257"/>
                  <a:pt x="1315" y="257"/>
                  <a:pt x="1315" y="257"/>
                </a:cubicBezTo>
                <a:cubicBezTo>
                  <a:pt x="1318" y="261"/>
                  <a:pt x="1318" y="266"/>
                  <a:pt x="1314" y="269"/>
                </a:cubicBezTo>
                <a:cubicBezTo>
                  <a:pt x="1313" y="270"/>
                  <a:pt x="1311" y="271"/>
                  <a:pt x="1309" y="271"/>
                </a:cubicBezTo>
                <a:close/>
                <a:moveTo>
                  <a:pt x="221" y="238"/>
                </a:moveTo>
                <a:cubicBezTo>
                  <a:pt x="219" y="238"/>
                  <a:pt x="217" y="238"/>
                  <a:pt x="215" y="236"/>
                </a:cubicBezTo>
                <a:cubicBezTo>
                  <a:pt x="212" y="233"/>
                  <a:pt x="212" y="227"/>
                  <a:pt x="215" y="224"/>
                </a:cubicBezTo>
                <a:cubicBezTo>
                  <a:pt x="218" y="221"/>
                  <a:pt x="224" y="221"/>
                  <a:pt x="227" y="224"/>
                </a:cubicBezTo>
                <a:cubicBezTo>
                  <a:pt x="230" y="227"/>
                  <a:pt x="230" y="233"/>
                  <a:pt x="227" y="236"/>
                </a:cubicBezTo>
                <a:cubicBezTo>
                  <a:pt x="226" y="238"/>
                  <a:pt x="223" y="238"/>
                  <a:pt x="221" y="238"/>
                </a:cubicBezTo>
                <a:close/>
                <a:moveTo>
                  <a:pt x="1278" y="238"/>
                </a:moveTo>
                <a:cubicBezTo>
                  <a:pt x="1276" y="238"/>
                  <a:pt x="1274" y="237"/>
                  <a:pt x="1272" y="236"/>
                </a:cubicBezTo>
                <a:cubicBezTo>
                  <a:pt x="1265" y="228"/>
                  <a:pt x="1257" y="221"/>
                  <a:pt x="1250" y="214"/>
                </a:cubicBezTo>
                <a:cubicBezTo>
                  <a:pt x="1203" y="170"/>
                  <a:pt x="1150" y="133"/>
                  <a:pt x="1093" y="102"/>
                </a:cubicBezTo>
                <a:cubicBezTo>
                  <a:pt x="1091" y="101"/>
                  <a:pt x="1090" y="99"/>
                  <a:pt x="1089" y="97"/>
                </a:cubicBezTo>
                <a:cubicBezTo>
                  <a:pt x="1089" y="95"/>
                  <a:pt x="1089" y="93"/>
                  <a:pt x="1090" y="91"/>
                </a:cubicBezTo>
                <a:cubicBezTo>
                  <a:pt x="1092" y="87"/>
                  <a:pt x="1097" y="85"/>
                  <a:pt x="1101" y="87"/>
                </a:cubicBezTo>
                <a:cubicBezTo>
                  <a:pt x="1160" y="118"/>
                  <a:pt x="1214" y="157"/>
                  <a:pt x="1262" y="202"/>
                </a:cubicBezTo>
                <a:cubicBezTo>
                  <a:pt x="1269" y="209"/>
                  <a:pt x="1277" y="216"/>
                  <a:pt x="1284" y="224"/>
                </a:cubicBezTo>
                <a:cubicBezTo>
                  <a:pt x="1287" y="227"/>
                  <a:pt x="1287" y="232"/>
                  <a:pt x="1284" y="236"/>
                </a:cubicBezTo>
                <a:cubicBezTo>
                  <a:pt x="1282" y="237"/>
                  <a:pt x="1280" y="238"/>
                  <a:pt x="1278" y="238"/>
                </a:cubicBezTo>
                <a:close/>
                <a:moveTo>
                  <a:pt x="254" y="207"/>
                </a:moveTo>
                <a:cubicBezTo>
                  <a:pt x="251" y="207"/>
                  <a:pt x="249" y="206"/>
                  <a:pt x="247" y="204"/>
                </a:cubicBezTo>
                <a:cubicBezTo>
                  <a:pt x="246" y="203"/>
                  <a:pt x="245" y="201"/>
                  <a:pt x="245" y="198"/>
                </a:cubicBezTo>
                <a:cubicBezTo>
                  <a:pt x="245" y="196"/>
                  <a:pt x="246" y="194"/>
                  <a:pt x="248" y="192"/>
                </a:cubicBezTo>
                <a:cubicBezTo>
                  <a:pt x="259" y="182"/>
                  <a:pt x="271" y="172"/>
                  <a:pt x="283" y="163"/>
                </a:cubicBezTo>
                <a:cubicBezTo>
                  <a:pt x="287" y="160"/>
                  <a:pt x="292" y="161"/>
                  <a:pt x="295" y="164"/>
                </a:cubicBezTo>
                <a:cubicBezTo>
                  <a:pt x="298" y="168"/>
                  <a:pt x="297" y="173"/>
                  <a:pt x="294" y="176"/>
                </a:cubicBezTo>
                <a:cubicBezTo>
                  <a:pt x="282" y="185"/>
                  <a:pt x="270" y="195"/>
                  <a:pt x="259" y="205"/>
                </a:cubicBezTo>
                <a:cubicBezTo>
                  <a:pt x="258" y="206"/>
                  <a:pt x="256" y="207"/>
                  <a:pt x="254" y="207"/>
                </a:cubicBezTo>
                <a:close/>
                <a:moveTo>
                  <a:pt x="325" y="151"/>
                </a:moveTo>
                <a:cubicBezTo>
                  <a:pt x="322" y="151"/>
                  <a:pt x="319" y="150"/>
                  <a:pt x="318" y="147"/>
                </a:cubicBezTo>
                <a:cubicBezTo>
                  <a:pt x="316" y="145"/>
                  <a:pt x="316" y="143"/>
                  <a:pt x="316" y="141"/>
                </a:cubicBezTo>
                <a:cubicBezTo>
                  <a:pt x="317" y="139"/>
                  <a:pt x="318" y="137"/>
                  <a:pt x="320" y="135"/>
                </a:cubicBezTo>
                <a:cubicBezTo>
                  <a:pt x="361" y="106"/>
                  <a:pt x="405" y="82"/>
                  <a:pt x="451" y="62"/>
                </a:cubicBezTo>
                <a:cubicBezTo>
                  <a:pt x="475" y="52"/>
                  <a:pt x="499" y="42"/>
                  <a:pt x="524" y="34"/>
                </a:cubicBezTo>
                <a:cubicBezTo>
                  <a:pt x="524" y="34"/>
                  <a:pt x="524" y="34"/>
                  <a:pt x="524" y="34"/>
                </a:cubicBezTo>
                <a:cubicBezTo>
                  <a:pt x="524" y="34"/>
                  <a:pt x="524" y="34"/>
                  <a:pt x="524" y="34"/>
                </a:cubicBezTo>
                <a:cubicBezTo>
                  <a:pt x="529" y="33"/>
                  <a:pt x="533" y="36"/>
                  <a:pt x="535" y="40"/>
                </a:cubicBezTo>
                <a:cubicBezTo>
                  <a:pt x="536" y="44"/>
                  <a:pt x="534" y="49"/>
                  <a:pt x="529" y="51"/>
                </a:cubicBezTo>
                <a:cubicBezTo>
                  <a:pt x="505" y="58"/>
                  <a:pt x="481" y="67"/>
                  <a:pt x="458" y="77"/>
                </a:cubicBezTo>
                <a:cubicBezTo>
                  <a:pt x="413" y="97"/>
                  <a:pt x="370" y="121"/>
                  <a:pt x="329" y="149"/>
                </a:cubicBezTo>
                <a:cubicBezTo>
                  <a:pt x="328" y="150"/>
                  <a:pt x="326" y="151"/>
                  <a:pt x="325" y="151"/>
                </a:cubicBezTo>
                <a:close/>
                <a:moveTo>
                  <a:pt x="1057" y="83"/>
                </a:moveTo>
                <a:cubicBezTo>
                  <a:pt x="1056" y="83"/>
                  <a:pt x="1054" y="83"/>
                  <a:pt x="1053" y="82"/>
                </a:cubicBezTo>
                <a:cubicBezTo>
                  <a:pt x="1040" y="76"/>
                  <a:pt x="1026" y="70"/>
                  <a:pt x="1012" y="65"/>
                </a:cubicBezTo>
                <a:cubicBezTo>
                  <a:pt x="1008" y="64"/>
                  <a:pt x="1005" y="59"/>
                  <a:pt x="1007" y="54"/>
                </a:cubicBezTo>
                <a:cubicBezTo>
                  <a:pt x="1009" y="50"/>
                  <a:pt x="1014" y="48"/>
                  <a:pt x="1018" y="49"/>
                </a:cubicBezTo>
                <a:cubicBezTo>
                  <a:pt x="1032" y="55"/>
                  <a:pt x="1046" y="61"/>
                  <a:pt x="1060" y="67"/>
                </a:cubicBezTo>
                <a:cubicBezTo>
                  <a:pt x="1065" y="69"/>
                  <a:pt x="1066" y="74"/>
                  <a:pt x="1064" y="78"/>
                </a:cubicBezTo>
                <a:cubicBezTo>
                  <a:pt x="1063" y="81"/>
                  <a:pt x="1060" y="83"/>
                  <a:pt x="1057" y="83"/>
                </a:cubicBezTo>
                <a:close/>
                <a:moveTo>
                  <a:pt x="972" y="51"/>
                </a:moveTo>
                <a:cubicBezTo>
                  <a:pt x="971" y="51"/>
                  <a:pt x="971" y="51"/>
                  <a:pt x="970" y="50"/>
                </a:cubicBezTo>
                <a:cubicBezTo>
                  <a:pt x="968" y="50"/>
                  <a:pt x="966" y="48"/>
                  <a:pt x="965" y="46"/>
                </a:cubicBezTo>
                <a:cubicBezTo>
                  <a:pt x="964" y="44"/>
                  <a:pt x="964" y="42"/>
                  <a:pt x="964" y="40"/>
                </a:cubicBezTo>
                <a:cubicBezTo>
                  <a:pt x="966" y="35"/>
                  <a:pt x="970" y="33"/>
                  <a:pt x="975" y="34"/>
                </a:cubicBezTo>
                <a:cubicBezTo>
                  <a:pt x="979" y="36"/>
                  <a:pt x="982" y="40"/>
                  <a:pt x="980" y="45"/>
                </a:cubicBezTo>
                <a:cubicBezTo>
                  <a:pt x="979" y="48"/>
                  <a:pt x="976" y="51"/>
                  <a:pt x="972" y="51"/>
                </a:cubicBezTo>
                <a:close/>
                <a:moveTo>
                  <a:pt x="570" y="39"/>
                </a:moveTo>
                <a:cubicBezTo>
                  <a:pt x="570" y="39"/>
                  <a:pt x="570" y="39"/>
                  <a:pt x="570" y="39"/>
                </a:cubicBezTo>
                <a:cubicBezTo>
                  <a:pt x="566" y="39"/>
                  <a:pt x="563" y="36"/>
                  <a:pt x="562" y="32"/>
                </a:cubicBezTo>
                <a:cubicBezTo>
                  <a:pt x="561" y="28"/>
                  <a:pt x="564" y="23"/>
                  <a:pt x="568" y="22"/>
                </a:cubicBezTo>
                <a:cubicBezTo>
                  <a:pt x="573" y="21"/>
                  <a:pt x="577" y="24"/>
                  <a:pt x="578" y="28"/>
                </a:cubicBezTo>
                <a:cubicBezTo>
                  <a:pt x="579" y="31"/>
                  <a:pt x="579" y="33"/>
                  <a:pt x="577" y="35"/>
                </a:cubicBezTo>
                <a:cubicBezTo>
                  <a:pt x="577" y="36"/>
                  <a:pt x="575" y="37"/>
                  <a:pt x="573" y="38"/>
                </a:cubicBezTo>
                <a:cubicBezTo>
                  <a:pt x="574" y="38"/>
                  <a:pt x="574" y="38"/>
                  <a:pt x="574" y="38"/>
                </a:cubicBezTo>
                <a:cubicBezTo>
                  <a:pt x="572" y="39"/>
                  <a:pt x="572" y="39"/>
                  <a:pt x="572" y="39"/>
                </a:cubicBezTo>
                <a:cubicBezTo>
                  <a:pt x="572" y="39"/>
                  <a:pt x="571" y="39"/>
                  <a:pt x="570" y="39"/>
                </a:cubicBezTo>
                <a:close/>
                <a:moveTo>
                  <a:pt x="929" y="39"/>
                </a:moveTo>
                <a:cubicBezTo>
                  <a:pt x="928" y="39"/>
                  <a:pt x="927" y="39"/>
                  <a:pt x="927" y="38"/>
                </a:cubicBezTo>
                <a:cubicBezTo>
                  <a:pt x="869" y="24"/>
                  <a:pt x="810" y="17"/>
                  <a:pt x="750" y="17"/>
                </a:cubicBezTo>
                <a:cubicBezTo>
                  <a:pt x="744" y="17"/>
                  <a:pt x="738" y="17"/>
                  <a:pt x="733" y="17"/>
                </a:cubicBezTo>
                <a:cubicBezTo>
                  <a:pt x="724" y="17"/>
                  <a:pt x="714" y="18"/>
                  <a:pt x="705" y="18"/>
                </a:cubicBezTo>
                <a:cubicBezTo>
                  <a:pt x="700" y="19"/>
                  <a:pt x="696" y="15"/>
                  <a:pt x="696" y="10"/>
                </a:cubicBezTo>
                <a:cubicBezTo>
                  <a:pt x="695" y="6"/>
                  <a:pt x="699" y="2"/>
                  <a:pt x="704" y="1"/>
                </a:cubicBezTo>
                <a:cubicBezTo>
                  <a:pt x="713" y="1"/>
                  <a:pt x="723" y="0"/>
                  <a:pt x="733" y="0"/>
                </a:cubicBezTo>
                <a:cubicBezTo>
                  <a:pt x="738" y="0"/>
                  <a:pt x="744" y="0"/>
                  <a:pt x="750" y="0"/>
                </a:cubicBezTo>
                <a:cubicBezTo>
                  <a:pt x="811" y="0"/>
                  <a:pt x="872" y="7"/>
                  <a:pt x="931" y="22"/>
                </a:cubicBezTo>
                <a:cubicBezTo>
                  <a:pt x="933" y="23"/>
                  <a:pt x="935" y="24"/>
                  <a:pt x="936" y="26"/>
                </a:cubicBezTo>
                <a:cubicBezTo>
                  <a:pt x="937" y="28"/>
                  <a:pt x="938" y="30"/>
                  <a:pt x="937" y="32"/>
                </a:cubicBezTo>
                <a:cubicBezTo>
                  <a:pt x="936" y="36"/>
                  <a:pt x="933" y="39"/>
                  <a:pt x="929" y="39"/>
                </a:cubicBezTo>
                <a:close/>
                <a:moveTo>
                  <a:pt x="614" y="29"/>
                </a:moveTo>
                <a:cubicBezTo>
                  <a:pt x="610" y="29"/>
                  <a:pt x="607" y="26"/>
                  <a:pt x="606" y="22"/>
                </a:cubicBezTo>
                <a:cubicBezTo>
                  <a:pt x="605" y="18"/>
                  <a:pt x="608" y="13"/>
                  <a:pt x="613" y="12"/>
                </a:cubicBezTo>
                <a:cubicBezTo>
                  <a:pt x="628" y="10"/>
                  <a:pt x="643" y="7"/>
                  <a:pt x="658" y="6"/>
                </a:cubicBezTo>
                <a:cubicBezTo>
                  <a:pt x="658" y="6"/>
                  <a:pt x="658" y="6"/>
                  <a:pt x="658" y="6"/>
                </a:cubicBezTo>
                <a:cubicBezTo>
                  <a:pt x="663" y="5"/>
                  <a:pt x="667" y="8"/>
                  <a:pt x="668" y="13"/>
                </a:cubicBezTo>
                <a:cubicBezTo>
                  <a:pt x="668" y="18"/>
                  <a:pt x="665" y="22"/>
                  <a:pt x="660" y="22"/>
                </a:cubicBezTo>
                <a:cubicBezTo>
                  <a:pt x="645" y="24"/>
                  <a:pt x="631" y="26"/>
                  <a:pt x="616" y="29"/>
                </a:cubicBezTo>
                <a:cubicBezTo>
                  <a:pt x="615" y="29"/>
                  <a:pt x="615" y="29"/>
                  <a:pt x="614" y="2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3" name="Rectangle: Rounded Corners 2">
            <a:extLst>
              <a:ext uri="{FF2B5EF4-FFF2-40B4-BE49-F238E27FC236}">
                <a16:creationId xmlns:a16="http://schemas.microsoft.com/office/drawing/2014/main" id="{49DD84B6-ED55-4EB0-B1B2-61E8BD0AFC16}"/>
              </a:ext>
            </a:extLst>
          </p:cNvPr>
          <p:cNvSpPr/>
          <p:nvPr/>
        </p:nvSpPr>
        <p:spPr>
          <a:xfrm>
            <a:off x="4527027" y="3643377"/>
            <a:ext cx="3137947" cy="8063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55DFA584-9037-4A51-963C-DEBC18501164}"/>
              </a:ext>
            </a:extLst>
          </p:cNvPr>
          <p:cNvSpPr txBox="1"/>
          <p:nvPr/>
        </p:nvSpPr>
        <p:spPr>
          <a:xfrm>
            <a:off x="5529178" y="2000311"/>
            <a:ext cx="1133645" cy="400110"/>
          </a:xfrm>
          <a:prstGeom prst="rect">
            <a:avLst/>
          </a:prstGeom>
          <a:noFill/>
        </p:spPr>
        <p:txBody>
          <a:bodyPr wrap="none" rtlCol="0" anchor="ctr">
            <a:spAutoFit/>
          </a:bodyPr>
          <a:lstStyle/>
          <a:p>
            <a:pPr algn="ctr"/>
            <a:r>
              <a:rPr lang="en-US" sz="2000">
                <a:latin typeface="+mj-lt"/>
              </a:rPr>
              <a:t>since the</a:t>
            </a:r>
          </a:p>
        </p:txBody>
      </p:sp>
      <p:sp>
        <p:nvSpPr>
          <p:cNvPr id="5" name="TextBox 4">
            <a:extLst>
              <a:ext uri="{FF2B5EF4-FFF2-40B4-BE49-F238E27FC236}">
                <a16:creationId xmlns:a16="http://schemas.microsoft.com/office/drawing/2014/main" id="{423C3B24-3304-43CB-8F7C-AD4B6921672B}"/>
              </a:ext>
            </a:extLst>
          </p:cNvPr>
          <p:cNvSpPr txBox="1"/>
          <p:nvPr/>
        </p:nvSpPr>
        <p:spPr>
          <a:xfrm>
            <a:off x="4948093" y="3815733"/>
            <a:ext cx="2295821" cy="461665"/>
          </a:xfrm>
          <a:prstGeom prst="rect">
            <a:avLst/>
          </a:prstGeom>
          <a:noFill/>
        </p:spPr>
        <p:txBody>
          <a:bodyPr wrap="none" rtlCol="0" anchor="ctr">
            <a:spAutoFit/>
          </a:bodyPr>
          <a:lstStyle/>
          <a:p>
            <a:pPr algn="ctr"/>
            <a:r>
              <a:rPr lang="en-US" sz="2400">
                <a:solidFill>
                  <a:srgbClr val="FFFFFF"/>
                </a:solidFill>
                <a:latin typeface="+mj-lt"/>
              </a:rPr>
              <a:t>In the beginning</a:t>
            </a:r>
          </a:p>
        </p:txBody>
      </p:sp>
      <p:sp>
        <p:nvSpPr>
          <p:cNvPr id="6" name="TextBox 5">
            <a:extLst>
              <a:ext uri="{FF2B5EF4-FFF2-40B4-BE49-F238E27FC236}">
                <a16:creationId xmlns:a16="http://schemas.microsoft.com/office/drawing/2014/main" id="{5AD12F5F-41A7-4D03-995E-C0045162928A}"/>
              </a:ext>
            </a:extLst>
          </p:cNvPr>
          <p:cNvSpPr txBox="1"/>
          <p:nvPr/>
        </p:nvSpPr>
        <p:spPr>
          <a:xfrm>
            <a:off x="4823058" y="2354222"/>
            <a:ext cx="2545890" cy="1154034"/>
          </a:xfrm>
          <a:prstGeom prst="rect">
            <a:avLst/>
          </a:prstGeom>
          <a:noFill/>
        </p:spPr>
        <p:txBody>
          <a:bodyPr wrap="none" rtlCol="0" anchor="ctr">
            <a:spAutoFit/>
          </a:bodyPr>
          <a:lstStyle/>
          <a:p>
            <a:pPr algn="ctr"/>
            <a:r>
              <a:rPr lang="en-US" sz="6899" b="1" dirty="0">
                <a:latin typeface="+mj-lt"/>
              </a:rPr>
              <a:t>1950’s</a:t>
            </a:r>
          </a:p>
        </p:txBody>
      </p:sp>
      <p:cxnSp>
        <p:nvCxnSpPr>
          <p:cNvPr id="18" name="Straight Connector 17">
            <a:extLst>
              <a:ext uri="{FF2B5EF4-FFF2-40B4-BE49-F238E27FC236}">
                <a16:creationId xmlns:a16="http://schemas.microsoft.com/office/drawing/2014/main" id="{7BD6B961-4BCF-42B2-8437-6175E15D63CE}"/>
              </a:ext>
            </a:extLst>
          </p:cNvPr>
          <p:cNvCxnSpPr>
            <a:stCxn id="3" idx="2"/>
          </p:cNvCxnSpPr>
          <p:nvPr/>
        </p:nvCxnSpPr>
        <p:spPr>
          <a:xfrm>
            <a:off x="6096000" y="4449753"/>
            <a:ext cx="0" cy="240780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4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360"/>
                                          </p:val>
                                        </p:tav>
                                        <p:tav tm="100000">
                                          <p:val>
                                            <p:fltVal val="0"/>
                                          </p:val>
                                        </p:tav>
                                      </p:tavLst>
                                    </p:anim>
                                    <p:animEffect transition="in" filter="fade">
                                      <p:cBhvr>
                                        <p:cTn id="22" dur="1000"/>
                                        <p:tgtEl>
                                          <p:spTgt spid="8"/>
                                        </p:tgtEl>
                                      </p:cBhvr>
                                    </p:animEffect>
                                  </p:childTnLst>
                                </p:cTn>
                              </p:par>
                              <p:par>
                                <p:cTn id="23" presetID="49" presetClass="entr" presetSubtype="0" decel="100000" fill="hold" grpId="0" nodeType="withEffect">
                                  <p:stCondLst>
                                    <p:cond delay="1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360"/>
                                          </p:val>
                                        </p:tav>
                                        <p:tav tm="100000">
                                          <p:val>
                                            <p:fltVal val="0"/>
                                          </p:val>
                                        </p:tav>
                                      </p:tavLst>
                                    </p:anim>
                                    <p:animEffect transition="in" filter="fade">
                                      <p:cBhvr>
                                        <p:cTn id="28" dur="1000"/>
                                        <p:tgtEl>
                                          <p:spTgt spid="9"/>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360"/>
                                          </p:val>
                                        </p:tav>
                                        <p:tav tm="100000">
                                          <p:val>
                                            <p:fltVal val="0"/>
                                          </p:val>
                                        </p:tav>
                                      </p:tavLst>
                                    </p:anim>
                                    <p:animEffect transition="in" filter="fade">
                                      <p:cBhvr>
                                        <p:cTn id="34" dur="1000"/>
                                        <p:tgtEl>
                                          <p:spTgt spid="10"/>
                                        </p:tgtEl>
                                      </p:cBhvr>
                                    </p:animEffect>
                                  </p:childTnLst>
                                </p:cTn>
                              </p:par>
                              <p:par>
                                <p:cTn id="35" presetID="49" presetClass="entr" presetSubtype="0" decel="100000"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par>
                                <p:cTn id="41" presetID="49" presetClass="entr" presetSubtype="0" decel="100000" fill="hold" grpId="0" nodeType="withEffect">
                                  <p:stCondLst>
                                    <p:cond delay="40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360"/>
                                          </p:val>
                                        </p:tav>
                                        <p:tav tm="100000">
                                          <p:val>
                                            <p:fltVal val="0"/>
                                          </p:val>
                                        </p:tav>
                                      </p:tavLst>
                                    </p:anim>
                                    <p:animEffect transition="in" filter="fade">
                                      <p:cBhvr>
                                        <p:cTn id="46" dur="1000"/>
                                        <p:tgtEl>
                                          <p:spTgt spid="12"/>
                                        </p:tgtEl>
                                      </p:cBhvr>
                                    </p:animEffect>
                                  </p:childTnLst>
                                </p:cTn>
                              </p:par>
                              <p:par>
                                <p:cTn id="47" presetID="49" presetClass="entr" presetSubtype="0" decel="100000" fill="hold" grpId="0" nodeType="withEffect">
                                  <p:stCondLst>
                                    <p:cond delay="50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360"/>
                                          </p:val>
                                        </p:tav>
                                        <p:tav tm="100000">
                                          <p:val>
                                            <p:fltVal val="0"/>
                                          </p:val>
                                        </p:tav>
                                      </p:tavLst>
                                    </p:anim>
                                    <p:animEffect transition="in" filter="fade">
                                      <p:cBhvr>
                                        <p:cTn id="52" dur="1000"/>
                                        <p:tgtEl>
                                          <p:spTgt spid="13"/>
                                        </p:tgtEl>
                                      </p:cBhvr>
                                    </p:animEffect>
                                  </p:childTnLst>
                                </p:cTn>
                              </p:par>
                              <p:par>
                                <p:cTn id="53" presetID="49" presetClass="entr" presetSubtype="0" decel="100000" fill="hold" grpId="0" nodeType="withEffect">
                                  <p:stCondLst>
                                    <p:cond delay="6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360"/>
                                          </p:val>
                                        </p:tav>
                                        <p:tav tm="100000">
                                          <p:val>
                                            <p:fltVal val="0"/>
                                          </p:val>
                                        </p:tav>
                                      </p:tavLst>
                                    </p:anim>
                                    <p:animEffect transition="in" filter="fade">
                                      <p:cBhvr>
                                        <p:cTn id="58" dur="1000"/>
                                        <p:tgtEl>
                                          <p:spTgt spid="14"/>
                                        </p:tgtEl>
                                      </p:cBhvr>
                                    </p:animEffect>
                                  </p:childTnLst>
                                </p:cTn>
                              </p:par>
                              <p:par>
                                <p:cTn id="59" presetID="49" presetClass="entr" presetSubtype="0" decel="100000" fill="hold" grpId="0" nodeType="withEffect">
                                  <p:stCondLst>
                                    <p:cond delay="70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ppt_w</p:attrName>
                                        </p:attrNameLst>
                                      </p:cBhvr>
                                      <p:tavLst>
                                        <p:tav tm="0">
                                          <p:val>
                                            <p:fltVal val="0"/>
                                          </p:val>
                                        </p:tav>
                                        <p:tav tm="100000">
                                          <p:val>
                                            <p:strVal val="#ppt_w"/>
                                          </p:val>
                                        </p:tav>
                                      </p:tavLst>
                                    </p:anim>
                                    <p:anim calcmode="lin" valueType="num">
                                      <p:cBhvr>
                                        <p:cTn id="62" dur="1000" fill="hold"/>
                                        <p:tgtEl>
                                          <p:spTgt spid="15"/>
                                        </p:tgtEl>
                                        <p:attrNameLst>
                                          <p:attrName>ppt_h</p:attrName>
                                        </p:attrNameLst>
                                      </p:cBhvr>
                                      <p:tavLst>
                                        <p:tav tm="0">
                                          <p:val>
                                            <p:fltVal val="0"/>
                                          </p:val>
                                        </p:tav>
                                        <p:tav tm="100000">
                                          <p:val>
                                            <p:strVal val="#ppt_h"/>
                                          </p:val>
                                        </p:tav>
                                      </p:tavLst>
                                    </p:anim>
                                    <p:anim calcmode="lin" valueType="num">
                                      <p:cBhvr>
                                        <p:cTn id="63" dur="1000" fill="hold"/>
                                        <p:tgtEl>
                                          <p:spTgt spid="15"/>
                                        </p:tgtEl>
                                        <p:attrNameLst>
                                          <p:attrName>style.rotation</p:attrName>
                                        </p:attrNameLst>
                                      </p:cBhvr>
                                      <p:tavLst>
                                        <p:tav tm="0">
                                          <p:val>
                                            <p:fltVal val="360"/>
                                          </p:val>
                                        </p:tav>
                                        <p:tav tm="100000">
                                          <p:val>
                                            <p:fltVal val="0"/>
                                          </p:val>
                                        </p:tav>
                                      </p:tavLst>
                                    </p:anim>
                                    <p:animEffect transition="in" filter="fade">
                                      <p:cBhvr>
                                        <p:cTn id="64" dur="1000"/>
                                        <p:tgtEl>
                                          <p:spTgt spid="15"/>
                                        </p:tgtEl>
                                      </p:cBhvr>
                                    </p:animEffect>
                                  </p:childTnLst>
                                </p:cTn>
                              </p:par>
                              <p:par>
                                <p:cTn id="65" presetID="49" presetClass="entr" presetSubtype="0" decel="100000" fill="hold" grpId="0" nodeType="withEffect">
                                  <p:stCondLst>
                                    <p:cond delay="8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ppt_w</p:attrName>
                                        </p:attrNameLst>
                                      </p:cBhvr>
                                      <p:tavLst>
                                        <p:tav tm="0">
                                          <p:val>
                                            <p:fltVal val="0"/>
                                          </p:val>
                                        </p:tav>
                                        <p:tav tm="100000">
                                          <p:val>
                                            <p:strVal val="#ppt_w"/>
                                          </p:val>
                                        </p:tav>
                                      </p:tavLst>
                                    </p:anim>
                                    <p:anim calcmode="lin" valueType="num">
                                      <p:cBhvr>
                                        <p:cTn id="68" dur="1000" fill="hold"/>
                                        <p:tgtEl>
                                          <p:spTgt spid="16"/>
                                        </p:tgtEl>
                                        <p:attrNameLst>
                                          <p:attrName>ppt_h</p:attrName>
                                        </p:attrNameLst>
                                      </p:cBhvr>
                                      <p:tavLst>
                                        <p:tav tm="0">
                                          <p:val>
                                            <p:fltVal val="0"/>
                                          </p:val>
                                        </p:tav>
                                        <p:tav tm="100000">
                                          <p:val>
                                            <p:strVal val="#ppt_h"/>
                                          </p:val>
                                        </p:tav>
                                      </p:tavLst>
                                    </p:anim>
                                    <p:anim calcmode="lin" valueType="num">
                                      <p:cBhvr>
                                        <p:cTn id="69" dur="1000" fill="hold"/>
                                        <p:tgtEl>
                                          <p:spTgt spid="16"/>
                                        </p:tgtEl>
                                        <p:attrNameLst>
                                          <p:attrName>style.rotation</p:attrName>
                                        </p:attrNameLst>
                                      </p:cBhvr>
                                      <p:tavLst>
                                        <p:tav tm="0">
                                          <p:val>
                                            <p:fltVal val="360"/>
                                          </p:val>
                                        </p:tav>
                                        <p:tav tm="100000">
                                          <p:val>
                                            <p:fltVal val="0"/>
                                          </p:val>
                                        </p:tav>
                                      </p:tavLst>
                                    </p:anim>
                                    <p:animEffect transition="in" filter="fade">
                                      <p:cBhvr>
                                        <p:cTn id="70" dur="1000"/>
                                        <p:tgtEl>
                                          <p:spTgt spid="16"/>
                                        </p:tgtEl>
                                      </p:cBhvr>
                                    </p:animEffect>
                                  </p:childTnLst>
                                </p:cTn>
                              </p:par>
                              <p:par>
                                <p:cTn id="71" presetID="8" presetClass="emph" presetSubtype="0" repeatCount="indefinite" fill="hold" grpId="1" nodeType="withEffect">
                                  <p:stCondLst>
                                    <p:cond delay="0"/>
                                  </p:stCondLst>
                                  <p:childTnLst>
                                    <p:animRot by="21600000">
                                      <p:cBhvr>
                                        <p:cTn id="72" dur="15000" fill="hold"/>
                                        <p:tgtEl>
                                          <p:spTgt spid="8"/>
                                        </p:tgtEl>
                                        <p:attrNameLst>
                                          <p:attrName>r</p:attrName>
                                        </p:attrNameLst>
                                      </p:cBhvr>
                                    </p:animRot>
                                  </p:childTnLst>
                                </p:cTn>
                              </p:par>
                              <p:par>
                                <p:cTn id="73" presetID="8" presetClass="emph" presetSubtype="0" repeatCount="indefinite" fill="hold" grpId="1" nodeType="withEffect">
                                  <p:stCondLst>
                                    <p:cond delay="0"/>
                                  </p:stCondLst>
                                  <p:childTnLst>
                                    <p:animRot by="-21600000">
                                      <p:cBhvr>
                                        <p:cTn id="74" dur="15000" fill="hold"/>
                                        <p:tgtEl>
                                          <p:spTgt spid="9"/>
                                        </p:tgtEl>
                                        <p:attrNameLst>
                                          <p:attrName>r</p:attrName>
                                        </p:attrNameLst>
                                      </p:cBhvr>
                                    </p:animRot>
                                  </p:childTnLst>
                                </p:cTn>
                              </p:par>
                              <p:par>
                                <p:cTn id="75" presetID="8" presetClass="emph" presetSubtype="0" repeatCount="indefinite" fill="hold" grpId="1" nodeType="withEffect">
                                  <p:stCondLst>
                                    <p:cond delay="0"/>
                                  </p:stCondLst>
                                  <p:childTnLst>
                                    <p:animRot by="21600000">
                                      <p:cBhvr>
                                        <p:cTn id="76" dur="15000" fill="hold"/>
                                        <p:tgtEl>
                                          <p:spTgt spid="10"/>
                                        </p:tgtEl>
                                        <p:attrNameLst>
                                          <p:attrName>r</p:attrName>
                                        </p:attrNameLst>
                                      </p:cBhvr>
                                    </p:animRot>
                                  </p:childTnLst>
                                </p:cTn>
                              </p:par>
                              <p:par>
                                <p:cTn id="77" presetID="8" presetClass="emph" presetSubtype="0" repeatCount="indefinite" fill="hold" grpId="1" nodeType="withEffect">
                                  <p:stCondLst>
                                    <p:cond delay="0"/>
                                  </p:stCondLst>
                                  <p:childTnLst>
                                    <p:animRot by="-21600000">
                                      <p:cBhvr>
                                        <p:cTn id="78" dur="15000" fill="hold"/>
                                        <p:tgtEl>
                                          <p:spTgt spid="11"/>
                                        </p:tgtEl>
                                        <p:attrNameLst>
                                          <p:attrName>r</p:attrName>
                                        </p:attrNameLst>
                                      </p:cBhvr>
                                    </p:animRot>
                                  </p:childTnLst>
                                </p:cTn>
                              </p:par>
                              <p:par>
                                <p:cTn id="79" presetID="8" presetClass="emph" presetSubtype="0" repeatCount="indefinite" fill="hold" grpId="1" nodeType="withEffect">
                                  <p:stCondLst>
                                    <p:cond delay="0"/>
                                  </p:stCondLst>
                                  <p:childTnLst>
                                    <p:animRot by="21600000">
                                      <p:cBhvr>
                                        <p:cTn id="80" dur="15000" fill="hold"/>
                                        <p:tgtEl>
                                          <p:spTgt spid="12"/>
                                        </p:tgtEl>
                                        <p:attrNameLst>
                                          <p:attrName>r</p:attrName>
                                        </p:attrNameLst>
                                      </p:cBhvr>
                                    </p:animRot>
                                  </p:childTnLst>
                                </p:cTn>
                              </p:par>
                              <p:par>
                                <p:cTn id="81" presetID="8" presetClass="emph" presetSubtype="0" repeatCount="indefinite" fill="hold" grpId="1" nodeType="withEffect">
                                  <p:stCondLst>
                                    <p:cond delay="0"/>
                                  </p:stCondLst>
                                  <p:childTnLst>
                                    <p:animRot by="-21600000">
                                      <p:cBhvr>
                                        <p:cTn id="82" dur="15000" fill="hold"/>
                                        <p:tgtEl>
                                          <p:spTgt spid="13"/>
                                        </p:tgtEl>
                                        <p:attrNameLst>
                                          <p:attrName>r</p:attrName>
                                        </p:attrNameLst>
                                      </p:cBhvr>
                                    </p:animRot>
                                  </p:childTnLst>
                                </p:cTn>
                              </p:par>
                              <p:par>
                                <p:cTn id="83" presetID="8" presetClass="emph" presetSubtype="0" repeatCount="indefinite" fill="hold" grpId="1" nodeType="withEffect">
                                  <p:stCondLst>
                                    <p:cond delay="0"/>
                                  </p:stCondLst>
                                  <p:childTnLst>
                                    <p:animRot by="21600000">
                                      <p:cBhvr>
                                        <p:cTn id="84" dur="15000" fill="hold"/>
                                        <p:tgtEl>
                                          <p:spTgt spid="14"/>
                                        </p:tgtEl>
                                        <p:attrNameLst>
                                          <p:attrName>r</p:attrName>
                                        </p:attrNameLst>
                                      </p:cBhvr>
                                    </p:animRot>
                                  </p:childTnLst>
                                </p:cTn>
                              </p:par>
                              <p:par>
                                <p:cTn id="85" presetID="8" presetClass="emph" presetSubtype="0" repeatCount="indefinite" fill="hold" grpId="1" nodeType="withEffect">
                                  <p:stCondLst>
                                    <p:cond delay="0"/>
                                  </p:stCondLst>
                                  <p:childTnLst>
                                    <p:animRot by="-21600000">
                                      <p:cBhvr>
                                        <p:cTn id="86" dur="15000" fill="hold"/>
                                        <p:tgtEl>
                                          <p:spTgt spid="15"/>
                                        </p:tgtEl>
                                        <p:attrNameLst>
                                          <p:attrName>r</p:attrName>
                                        </p:attrNameLst>
                                      </p:cBhvr>
                                    </p:animRot>
                                  </p:childTnLst>
                                </p:cTn>
                              </p:par>
                              <p:par>
                                <p:cTn id="87" presetID="8" presetClass="emph" presetSubtype="0" repeatCount="indefinite" fill="hold" grpId="1" nodeType="withEffect">
                                  <p:stCondLst>
                                    <p:cond delay="0"/>
                                  </p:stCondLst>
                                  <p:childTnLst>
                                    <p:animRot by="21600000">
                                      <p:cBhvr>
                                        <p:cTn id="88" dur="15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3" grpId="0" animBg="1"/>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43B76F-1091-40EF-B59E-E63E54C63469}"/>
              </a:ext>
            </a:extLst>
          </p:cNvPr>
          <p:cNvSpPr/>
          <p:nvPr/>
        </p:nvSpPr>
        <p:spPr>
          <a:xfrm>
            <a:off x="781742" y="648062"/>
            <a:ext cx="5314258" cy="5523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a:extLst>
              <a:ext uri="{FF2B5EF4-FFF2-40B4-BE49-F238E27FC236}">
                <a16:creationId xmlns:a16="http://schemas.microsoft.com/office/drawing/2014/main" id="{E7339E10-DB5D-40AD-BF10-1DB0429825DC}"/>
              </a:ext>
            </a:extLst>
          </p:cNvPr>
          <p:cNvSpPr txBox="1"/>
          <p:nvPr/>
        </p:nvSpPr>
        <p:spPr>
          <a:xfrm>
            <a:off x="1879147" y="2939943"/>
            <a:ext cx="3190947" cy="769313"/>
          </a:xfrm>
          <a:prstGeom prst="rect">
            <a:avLst/>
          </a:prstGeom>
          <a:noFill/>
        </p:spPr>
        <p:txBody>
          <a:bodyPr wrap="square" rtlCol="0">
            <a:spAutoFit/>
          </a:bodyPr>
          <a:lstStyle/>
          <a:p>
            <a:r>
              <a:rPr lang="en-US" sz="2999" b="1" dirty="0">
                <a:solidFill>
                  <a:srgbClr val="FFFFFF"/>
                </a:solidFill>
                <a:latin typeface="+mj-lt"/>
              </a:rPr>
              <a:t>Herbert Franke</a:t>
            </a:r>
          </a:p>
          <a:p>
            <a:r>
              <a:rPr lang="zh-CN" altLang="en-US" sz="1400" dirty="0">
                <a:solidFill>
                  <a:srgbClr val="FFFFFF"/>
                </a:solidFill>
                <a:latin typeface="+mj-lt"/>
              </a:rPr>
              <a:t>生成艺术的先驱</a:t>
            </a:r>
            <a:r>
              <a:rPr lang="en-US" altLang="zh-CN" sz="1400" dirty="0">
                <a:solidFill>
                  <a:srgbClr val="FFFFFF"/>
                </a:solidFill>
                <a:latin typeface="+mj-lt"/>
              </a:rPr>
              <a:t>—</a:t>
            </a:r>
            <a:r>
              <a:rPr lang="zh-CN" altLang="en-US" sz="1400" dirty="0">
                <a:solidFill>
                  <a:srgbClr val="FFFFFF"/>
                </a:solidFill>
                <a:latin typeface="+mj-lt"/>
              </a:rPr>
              <a:t>奥地利科学家</a:t>
            </a:r>
            <a:endParaRPr lang="en-US" sz="2800" dirty="0">
              <a:solidFill>
                <a:srgbClr val="FFFFFF"/>
              </a:solidFill>
              <a:latin typeface="+mj-lt"/>
            </a:endParaRPr>
          </a:p>
        </p:txBody>
      </p:sp>
      <p:sp>
        <p:nvSpPr>
          <p:cNvPr id="15" name="TextBox 14">
            <a:extLst>
              <a:ext uri="{FF2B5EF4-FFF2-40B4-BE49-F238E27FC236}">
                <a16:creationId xmlns:a16="http://schemas.microsoft.com/office/drawing/2014/main" id="{229B6051-2B8B-4D81-ABA2-C1B25F25DBEB}"/>
              </a:ext>
            </a:extLst>
          </p:cNvPr>
          <p:cNvSpPr txBox="1"/>
          <p:nvPr/>
        </p:nvSpPr>
        <p:spPr>
          <a:xfrm>
            <a:off x="1795797" y="3969410"/>
            <a:ext cx="3190946" cy="1384995"/>
          </a:xfrm>
          <a:prstGeom prst="rect">
            <a:avLst/>
          </a:prstGeom>
          <a:noFill/>
        </p:spPr>
        <p:txBody>
          <a:bodyPr wrap="square" rtlCol="0">
            <a:spAutoFit/>
          </a:bodyPr>
          <a:lstStyle/>
          <a:p>
            <a:r>
              <a:rPr lang="zh-CN" altLang="en-US" sz="1400" dirty="0">
                <a:solidFill>
                  <a:srgbClr val="FFFFFF"/>
                </a:solidFill>
              </a:rPr>
              <a:t>在他的实验室中进行了独特的摄影实验，他的作品游离于光、运动和随机性的组合中。在</a:t>
            </a:r>
            <a:r>
              <a:rPr lang="en-US" altLang="zh-CN" sz="1400" dirty="0">
                <a:solidFill>
                  <a:srgbClr val="FFFFFF"/>
                </a:solidFill>
              </a:rPr>
              <a:t>《9 analogue graphics》</a:t>
            </a:r>
            <a:r>
              <a:rPr lang="zh-CN" altLang="en-US" sz="1400" dirty="0">
                <a:solidFill>
                  <a:srgbClr val="FFFFFF"/>
                </a:solidFill>
              </a:rPr>
              <a:t>中，</a:t>
            </a:r>
            <a:r>
              <a:rPr lang="en-US" altLang="zh-CN" sz="1400" dirty="0">
                <a:solidFill>
                  <a:srgbClr val="FFFFFF"/>
                </a:solidFill>
              </a:rPr>
              <a:t>Franke</a:t>
            </a:r>
            <a:r>
              <a:rPr lang="zh-CN" altLang="en-US" sz="1400" dirty="0">
                <a:solidFill>
                  <a:srgbClr val="FFFFFF"/>
                </a:solidFill>
              </a:rPr>
              <a:t>用朋友的电脑在示波器上生成图像，然后从开着光圈的移动摄像机中拍摄图像</a:t>
            </a:r>
            <a:endParaRPr lang="en-US" sz="1400" dirty="0">
              <a:solidFill>
                <a:srgbClr val="FFFFFF"/>
              </a:solidFill>
            </a:endParaRPr>
          </a:p>
        </p:txBody>
      </p:sp>
      <p:sp>
        <p:nvSpPr>
          <p:cNvPr id="10" name="TextBox 9">
            <a:extLst>
              <a:ext uri="{FF2B5EF4-FFF2-40B4-BE49-F238E27FC236}">
                <a16:creationId xmlns:a16="http://schemas.microsoft.com/office/drawing/2014/main" id="{3CC4ED39-D099-41CC-B4C0-574206B35785}"/>
              </a:ext>
            </a:extLst>
          </p:cNvPr>
          <p:cNvSpPr txBox="1"/>
          <p:nvPr/>
        </p:nvSpPr>
        <p:spPr>
          <a:xfrm>
            <a:off x="1879147" y="1370411"/>
            <a:ext cx="2545890" cy="1154034"/>
          </a:xfrm>
          <a:prstGeom prst="rect">
            <a:avLst/>
          </a:prstGeom>
          <a:noFill/>
        </p:spPr>
        <p:txBody>
          <a:bodyPr wrap="none" rtlCol="0" anchor="ctr">
            <a:spAutoFit/>
          </a:bodyPr>
          <a:lstStyle/>
          <a:p>
            <a:r>
              <a:rPr lang="en-US" sz="6899" b="1" dirty="0">
                <a:solidFill>
                  <a:srgbClr val="FFFFFF"/>
                </a:solidFill>
                <a:latin typeface="+mj-lt"/>
              </a:rPr>
              <a:t>1950’s</a:t>
            </a:r>
          </a:p>
        </p:txBody>
      </p:sp>
      <p:cxnSp>
        <p:nvCxnSpPr>
          <p:cNvPr id="13" name="Straight Connector 12">
            <a:extLst>
              <a:ext uri="{FF2B5EF4-FFF2-40B4-BE49-F238E27FC236}">
                <a16:creationId xmlns:a16="http://schemas.microsoft.com/office/drawing/2014/main" id="{69BF2BBB-0CF3-44D6-92CB-892E8D092A86}"/>
              </a:ext>
            </a:extLst>
          </p:cNvPr>
          <p:cNvCxnSpPr>
            <a:cxnSpLocks/>
          </p:cNvCxnSpPr>
          <p:nvPr/>
        </p:nvCxnSpPr>
        <p:spPr>
          <a:xfrm>
            <a:off x="1879147" y="2524445"/>
            <a:ext cx="768827" cy="0"/>
          </a:xfrm>
          <a:prstGeom prst="line">
            <a:avLst/>
          </a:prstGeom>
          <a:ln w="1905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21B60F-7783-40CE-8B20-4A5ADEC75BB9}"/>
              </a:ext>
            </a:extLst>
          </p:cNvPr>
          <p:cNvSpPr/>
          <p:nvPr/>
        </p:nvSpPr>
        <p:spPr>
          <a:xfrm>
            <a:off x="6096001" y="6858001"/>
            <a:ext cx="5314259" cy="6857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 name="Straight Connector 1">
            <a:extLst>
              <a:ext uri="{FF2B5EF4-FFF2-40B4-BE49-F238E27FC236}">
                <a16:creationId xmlns:a16="http://schemas.microsoft.com/office/drawing/2014/main" id="{8152CDE8-5E91-4380-9E36-E0071E104188}"/>
              </a:ext>
            </a:extLst>
          </p:cNvPr>
          <p:cNvCxnSpPr>
            <a:cxnSpLocks/>
          </p:cNvCxnSpPr>
          <p:nvPr/>
        </p:nvCxnSpPr>
        <p:spPr>
          <a:xfrm>
            <a:off x="6096000" y="447"/>
            <a:ext cx="0" cy="685710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D6B57B7-506F-433A-B047-2F14F33AF315}"/>
              </a:ext>
            </a:extLst>
          </p:cNvPr>
          <p:cNvSpPr/>
          <p:nvPr/>
        </p:nvSpPr>
        <p:spPr>
          <a:xfrm>
            <a:off x="5966561" y="3299560"/>
            <a:ext cx="258880" cy="2588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6" name="图片占位符 15">
            <a:extLst>
              <a:ext uri="{FF2B5EF4-FFF2-40B4-BE49-F238E27FC236}">
                <a16:creationId xmlns:a16="http://schemas.microsoft.com/office/drawing/2014/main" id="{972AC635-A320-41D2-AD4E-26906A5B0B8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577" b="1577"/>
          <a:stretch>
            <a:fillRect/>
          </a:stretch>
        </p:blipFill>
        <p:spPr>
          <a:xfrm>
            <a:off x="6167499" y="0"/>
            <a:ext cx="5242758" cy="6858000"/>
          </a:xfrm>
        </p:spPr>
      </p:pic>
    </p:spTree>
    <p:extLst>
      <p:ext uri="{BB962C8B-B14F-4D97-AF65-F5344CB8AC3E}">
        <p14:creationId xmlns:p14="http://schemas.microsoft.com/office/powerpoint/2010/main" val="1621107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750" fill="hold"/>
                                        <p:tgtEl>
                                          <p:spTgt spid="21"/>
                                        </p:tgtEl>
                                        <p:attrNameLst>
                                          <p:attrName>ppt_x</p:attrName>
                                        </p:attrNameLst>
                                      </p:cBhvr>
                                      <p:tavLst>
                                        <p:tav tm="0">
                                          <p:val>
                                            <p:strVal val="#ppt_x"/>
                                          </p:val>
                                        </p:tav>
                                        <p:tav tm="100000">
                                          <p:val>
                                            <p:strVal val="#ppt_x"/>
                                          </p:val>
                                        </p:tav>
                                      </p:tavLst>
                                    </p:anim>
                                    <p:anim calcmode="lin" valueType="num">
                                      <p:cBhvr additive="base">
                                        <p:cTn id="8" dur="2750" fill="hold"/>
                                        <p:tgtEl>
                                          <p:spTgt spid="21"/>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5"/>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5"/>
                                        </p:tgtEl>
                                        <p:attrNameLst>
                                          <p:attrName>ppt_x</p:attrName>
                                          <p:attrName>ppt_y</p:attrName>
                                        </p:attrNameLst>
                                      </p:cBhvr>
                                      <p:rCtr x="21794" y="0"/>
                                    </p:animMotion>
                                  </p:childTnLst>
                                </p:cTn>
                              </p:par>
                              <p:par>
                                <p:cTn id="13" presetID="2" presetClass="entr" presetSubtype="2" decel="100000" fill="hold" grpId="0" nodeType="withEffect">
                                  <p:stCondLst>
                                    <p:cond delay="1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250" fill="hold"/>
                                        <p:tgtEl>
                                          <p:spTgt spid="10"/>
                                        </p:tgtEl>
                                        <p:attrNameLst>
                                          <p:attrName>ppt_x</p:attrName>
                                        </p:attrNameLst>
                                      </p:cBhvr>
                                      <p:tavLst>
                                        <p:tav tm="0">
                                          <p:val>
                                            <p:strVal val="1+#ppt_w/2"/>
                                          </p:val>
                                        </p:tav>
                                        <p:tav tm="100000">
                                          <p:val>
                                            <p:strVal val="#ppt_x"/>
                                          </p:val>
                                        </p:tav>
                                      </p:tavLst>
                                    </p:anim>
                                    <p:anim calcmode="lin" valueType="num">
                                      <p:cBhvr additive="base">
                                        <p:cTn id="16" dur="2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50" fill="hold"/>
                                        <p:tgtEl>
                                          <p:spTgt spid="13"/>
                                        </p:tgtEl>
                                        <p:attrNameLst>
                                          <p:attrName>ppt_x</p:attrName>
                                        </p:attrNameLst>
                                      </p:cBhvr>
                                      <p:tavLst>
                                        <p:tav tm="0">
                                          <p:val>
                                            <p:strVal val="1+#ppt_w/2"/>
                                          </p:val>
                                        </p:tav>
                                        <p:tav tm="100000">
                                          <p:val>
                                            <p:strVal val="#ppt_x"/>
                                          </p:val>
                                        </p:tav>
                                      </p:tavLst>
                                    </p:anim>
                                    <p:anim calcmode="lin" valueType="num">
                                      <p:cBhvr additive="base">
                                        <p:cTn id="20" dur="22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6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250" fill="hold"/>
                                        <p:tgtEl>
                                          <p:spTgt spid="9"/>
                                        </p:tgtEl>
                                        <p:attrNameLst>
                                          <p:attrName>ppt_x</p:attrName>
                                        </p:attrNameLst>
                                      </p:cBhvr>
                                      <p:tavLst>
                                        <p:tav tm="0">
                                          <p:val>
                                            <p:strVal val="1+#ppt_w/2"/>
                                          </p:val>
                                        </p:tav>
                                        <p:tav tm="100000">
                                          <p:val>
                                            <p:strVal val="#ppt_x"/>
                                          </p:val>
                                        </p:tav>
                                      </p:tavLst>
                                    </p:anim>
                                    <p:anim calcmode="lin" valueType="num">
                                      <p:cBhvr additive="base">
                                        <p:cTn id="24" dur="225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8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2250" fill="hold"/>
                                        <p:tgtEl>
                                          <p:spTgt spid="15"/>
                                        </p:tgtEl>
                                        <p:attrNameLst>
                                          <p:attrName>ppt_x</p:attrName>
                                        </p:attrNameLst>
                                      </p:cBhvr>
                                      <p:tavLst>
                                        <p:tav tm="0">
                                          <p:val>
                                            <p:strVal val="1+#ppt_w/2"/>
                                          </p:val>
                                        </p:tav>
                                        <p:tav tm="100000">
                                          <p:val>
                                            <p:strVal val="#ppt_x"/>
                                          </p:val>
                                        </p:tav>
                                      </p:tavLst>
                                    </p:anim>
                                    <p:anim calcmode="lin" valueType="num">
                                      <p:cBhvr additive="base">
                                        <p:cTn id="28" dur="2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p:bldP spid="15" grpId="0"/>
      <p:bldP spid="10"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B7A6A8C3-30C5-402C-8B1E-13ADB9707C43}"/>
              </a:ext>
            </a:extLst>
          </p:cNvPr>
          <p:cNvCxnSpPr>
            <a:cxnSpLocks/>
          </p:cNvCxnSpPr>
          <p:nvPr/>
        </p:nvCxnSpPr>
        <p:spPr>
          <a:xfrm>
            <a:off x="6096000" y="447"/>
            <a:ext cx="0" cy="685710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9159DE-9DFE-4797-8273-978A10437C34}"/>
              </a:ext>
            </a:extLst>
          </p:cNvPr>
          <p:cNvSpPr/>
          <p:nvPr/>
        </p:nvSpPr>
        <p:spPr>
          <a:xfrm>
            <a:off x="5918331" y="1460548"/>
            <a:ext cx="355339" cy="355339"/>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1"/>
                </a:solidFill>
                <a:latin typeface="+mj-lt"/>
              </a:rPr>
              <a:t>01</a:t>
            </a:r>
          </a:p>
        </p:txBody>
      </p:sp>
      <p:sp>
        <p:nvSpPr>
          <p:cNvPr id="17" name="Oval 16">
            <a:extLst>
              <a:ext uri="{FF2B5EF4-FFF2-40B4-BE49-F238E27FC236}">
                <a16:creationId xmlns:a16="http://schemas.microsoft.com/office/drawing/2014/main" id="{15478016-AAA9-400F-9257-FF659FF9C54D}"/>
              </a:ext>
            </a:extLst>
          </p:cNvPr>
          <p:cNvSpPr/>
          <p:nvPr/>
        </p:nvSpPr>
        <p:spPr>
          <a:xfrm>
            <a:off x="5918331" y="3257523"/>
            <a:ext cx="355339" cy="355339"/>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1"/>
                </a:solidFill>
                <a:latin typeface="+mj-lt"/>
              </a:rPr>
              <a:t>02</a:t>
            </a:r>
          </a:p>
        </p:txBody>
      </p:sp>
      <p:sp>
        <p:nvSpPr>
          <p:cNvPr id="18" name="TextBox 17">
            <a:extLst>
              <a:ext uri="{FF2B5EF4-FFF2-40B4-BE49-F238E27FC236}">
                <a16:creationId xmlns:a16="http://schemas.microsoft.com/office/drawing/2014/main" id="{AD857DF9-06F8-40AB-992F-6C447FF87015}"/>
              </a:ext>
            </a:extLst>
          </p:cNvPr>
          <p:cNvSpPr txBox="1"/>
          <p:nvPr/>
        </p:nvSpPr>
        <p:spPr>
          <a:xfrm>
            <a:off x="2302624" y="1354222"/>
            <a:ext cx="1791214" cy="461665"/>
          </a:xfrm>
          <a:prstGeom prst="rect">
            <a:avLst/>
          </a:prstGeom>
          <a:noFill/>
        </p:spPr>
        <p:txBody>
          <a:bodyPr wrap="square" rtlCol="0" anchor="ctr">
            <a:spAutoFit/>
          </a:bodyPr>
          <a:lstStyle/>
          <a:p>
            <a:pPr algn="r"/>
            <a:r>
              <a:rPr lang="en-US" altLang="zh-CN" sz="2400" b="1" dirty="0">
                <a:latin typeface="+mj-lt"/>
              </a:rPr>
              <a:t>Vera Molnar</a:t>
            </a:r>
            <a:endParaRPr lang="en-US" sz="2400" b="1" dirty="0">
              <a:latin typeface="+mj-lt"/>
            </a:endParaRPr>
          </a:p>
        </p:txBody>
      </p:sp>
      <p:sp>
        <p:nvSpPr>
          <p:cNvPr id="19" name="TextBox 18">
            <a:extLst>
              <a:ext uri="{FF2B5EF4-FFF2-40B4-BE49-F238E27FC236}">
                <a16:creationId xmlns:a16="http://schemas.microsoft.com/office/drawing/2014/main" id="{C251FA08-DB59-4AD0-A744-2F8B933FDFC7}"/>
              </a:ext>
            </a:extLst>
          </p:cNvPr>
          <p:cNvSpPr txBox="1"/>
          <p:nvPr/>
        </p:nvSpPr>
        <p:spPr>
          <a:xfrm>
            <a:off x="6520441" y="1426949"/>
            <a:ext cx="3368935" cy="523220"/>
          </a:xfrm>
          <a:prstGeom prst="rect">
            <a:avLst/>
          </a:prstGeom>
          <a:noFill/>
        </p:spPr>
        <p:txBody>
          <a:bodyPr wrap="square" rtlCol="0">
            <a:spAutoFit/>
          </a:bodyPr>
          <a:lstStyle/>
          <a:p>
            <a:r>
              <a:rPr lang="zh-CN" altLang="en-US" sz="1400" dirty="0">
                <a:solidFill>
                  <a:schemeClr val="tx1">
                    <a:alpha val="50000"/>
                  </a:schemeClr>
                </a:solidFill>
              </a:rPr>
              <a:t>第一批在艺术中使用电脑的艺术家之一</a:t>
            </a:r>
            <a:r>
              <a:rPr lang="en-US" altLang="zh-CN" sz="1400" dirty="0">
                <a:solidFill>
                  <a:schemeClr val="tx1">
                    <a:alpha val="50000"/>
                  </a:schemeClr>
                </a:solidFill>
              </a:rPr>
              <a:t>Vera Molnar</a:t>
            </a:r>
            <a:r>
              <a:rPr lang="zh-CN" altLang="en-US" sz="1400" dirty="0">
                <a:solidFill>
                  <a:schemeClr val="tx1">
                    <a:alpha val="50000"/>
                  </a:schemeClr>
                </a:solidFill>
              </a:rPr>
              <a:t>开始摆弄起“无序”的主题。</a:t>
            </a:r>
            <a:endParaRPr lang="en-US" sz="1400" dirty="0">
              <a:solidFill>
                <a:schemeClr val="tx1">
                  <a:alpha val="50000"/>
                </a:schemeClr>
              </a:solidFill>
            </a:endParaRPr>
          </a:p>
        </p:txBody>
      </p:sp>
      <p:sp>
        <p:nvSpPr>
          <p:cNvPr id="20" name="TextBox 19">
            <a:extLst>
              <a:ext uri="{FF2B5EF4-FFF2-40B4-BE49-F238E27FC236}">
                <a16:creationId xmlns:a16="http://schemas.microsoft.com/office/drawing/2014/main" id="{CEBA23FF-2A98-42B9-AD2D-AB3AAECD26E4}"/>
              </a:ext>
            </a:extLst>
          </p:cNvPr>
          <p:cNvSpPr txBox="1"/>
          <p:nvPr/>
        </p:nvSpPr>
        <p:spPr>
          <a:xfrm>
            <a:off x="648929" y="3209302"/>
            <a:ext cx="3515832" cy="400110"/>
          </a:xfrm>
          <a:prstGeom prst="rect">
            <a:avLst/>
          </a:prstGeom>
          <a:noFill/>
        </p:spPr>
        <p:txBody>
          <a:bodyPr wrap="square" rtlCol="0" anchor="ctr">
            <a:spAutoFit/>
          </a:bodyPr>
          <a:lstStyle/>
          <a:p>
            <a:pPr algn="r"/>
            <a:r>
              <a:rPr lang="zh-CN" altLang="en-US" sz="2000" dirty="0">
                <a:latin typeface="+mj-lt"/>
              </a:rPr>
              <a:t>编程语言：</a:t>
            </a:r>
            <a:r>
              <a:rPr lang="en-US" altLang="zh-CN" sz="2000" dirty="0">
                <a:latin typeface="+mj-lt"/>
              </a:rPr>
              <a:t>Fortran and BASIC</a:t>
            </a:r>
            <a:endParaRPr lang="en-US" sz="2000" dirty="0">
              <a:latin typeface="+mj-lt"/>
            </a:endParaRPr>
          </a:p>
        </p:txBody>
      </p:sp>
      <p:sp>
        <p:nvSpPr>
          <p:cNvPr id="34" name="TextBox 33">
            <a:extLst>
              <a:ext uri="{FF2B5EF4-FFF2-40B4-BE49-F238E27FC236}">
                <a16:creationId xmlns:a16="http://schemas.microsoft.com/office/drawing/2014/main" id="{AD74F7E4-54C9-4649-A79B-4A7579E28577}"/>
              </a:ext>
            </a:extLst>
          </p:cNvPr>
          <p:cNvSpPr txBox="1"/>
          <p:nvPr/>
        </p:nvSpPr>
        <p:spPr>
          <a:xfrm>
            <a:off x="4342430" y="3019759"/>
            <a:ext cx="1526917" cy="830868"/>
          </a:xfrm>
          <a:prstGeom prst="rect">
            <a:avLst/>
          </a:prstGeom>
          <a:noFill/>
        </p:spPr>
        <p:txBody>
          <a:bodyPr wrap="square" rtlCol="0" anchor="ctr">
            <a:spAutoFit/>
          </a:bodyPr>
          <a:lstStyle/>
          <a:p>
            <a:r>
              <a:rPr lang="en-US" sz="4799" b="1" dirty="0">
                <a:solidFill>
                  <a:schemeClr val="accent1"/>
                </a:solidFill>
                <a:latin typeface="+mj-lt"/>
              </a:rPr>
              <a:t>1959</a:t>
            </a:r>
          </a:p>
        </p:txBody>
      </p:sp>
      <p:sp>
        <p:nvSpPr>
          <p:cNvPr id="38" name="Oval 37">
            <a:extLst>
              <a:ext uri="{FF2B5EF4-FFF2-40B4-BE49-F238E27FC236}">
                <a16:creationId xmlns:a16="http://schemas.microsoft.com/office/drawing/2014/main" id="{ACB3E889-34DC-406E-97C3-AB7AF8121F03}"/>
              </a:ext>
            </a:extLst>
          </p:cNvPr>
          <p:cNvSpPr/>
          <p:nvPr/>
        </p:nvSpPr>
        <p:spPr>
          <a:xfrm>
            <a:off x="5918331" y="5010671"/>
            <a:ext cx="355339" cy="355339"/>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1"/>
                </a:solidFill>
                <a:latin typeface="+mj-lt"/>
              </a:rPr>
              <a:t>03</a:t>
            </a:r>
          </a:p>
        </p:txBody>
      </p:sp>
      <p:sp>
        <p:nvSpPr>
          <p:cNvPr id="39" name="TextBox 38">
            <a:extLst>
              <a:ext uri="{FF2B5EF4-FFF2-40B4-BE49-F238E27FC236}">
                <a16:creationId xmlns:a16="http://schemas.microsoft.com/office/drawing/2014/main" id="{A79B11B3-DBA5-4B34-85D6-713DE75F543A}"/>
              </a:ext>
            </a:extLst>
          </p:cNvPr>
          <p:cNvSpPr txBox="1"/>
          <p:nvPr/>
        </p:nvSpPr>
        <p:spPr>
          <a:xfrm>
            <a:off x="648929" y="4680508"/>
            <a:ext cx="5104069" cy="1015663"/>
          </a:xfrm>
          <a:prstGeom prst="rect">
            <a:avLst/>
          </a:prstGeom>
          <a:noFill/>
        </p:spPr>
        <p:txBody>
          <a:bodyPr wrap="square" rtlCol="0" anchor="ctr">
            <a:spAutoFit/>
          </a:bodyPr>
          <a:lstStyle/>
          <a:p>
            <a:r>
              <a:rPr lang="zh-CN" altLang="en-US" sz="2000" dirty="0">
                <a:latin typeface="+mj-lt"/>
              </a:rPr>
              <a:t>法国媒体艺术家，被广泛认为是计算机艺术和生成艺术的先驱，也是最早在艺术实践中使用计算机的女性之一。</a:t>
            </a:r>
            <a:endParaRPr lang="en-US" sz="2000" dirty="0">
              <a:latin typeface="+mj-lt"/>
            </a:endParaRPr>
          </a:p>
        </p:txBody>
      </p:sp>
      <p:pic>
        <p:nvPicPr>
          <p:cNvPr id="10" name="图片 9">
            <a:extLst>
              <a:ext uri="{FF2B5EF4-FFF2-40B4-BE49-F238E27FC236}">
                <a16:creationId xmlns:a16="http://schemas.microsoft.com/office/drawing/2014/main" id="{8C65715A-4AEF-41E0-A976-0A575995BE96}"/>
              </a:ext>
            </a:extLst>
          </p:cNvPr>
          <p:cNvPicPr>
            <a:picLocks noChangeAspect="1"/>
          </p:cNvPicPr>
          <p:nvPr/>
        </p:nvPicPr>
        <p:blipFill>
          <a:blip r:embed="rId2"/>
          <a:stretch>
            <a:fillRect/>
          </a:stretch>
        </p:blipFill>
        <p:spPr>
          <a:xfrm>
            <a:off x="6520441" y="2365587"/>
            <a:ext cx="5404859" cy="2494550"/>
          </a:xfrm>
          <a:prstGeom prst="rect">
            <a:avLst/>
          </a:prstGeom>
        </p:spPr>
      </p:pic>
    </p:spTree>
    <p:extLst>
      <p:ext uri="{BB962C8B-B14F-4D97-AF65-F5344CB8AC3E}">
        <p14:creationId xmlns:p14="http://schemas.microsoft.com/office/powerpoint/2010/main" val="2501452229"/>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1103</Words>
  <Application>Microsoft Office PowerPoint</Application>
  <PresentationFormat>宽屏</PresentationFormat>
  <Paragraphs>90</Paragraphs>
  <Slides>22</Slides>
  <Notes>8</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22</vt:i4>
      </vt:variant>
    </vt:vector>
  </HeadingPairs>
  <TitlesOfParts>
    <vt:vector size="36" baseType="lpstr">
      <vt:lpstr>Designball-Social-01</vt:lpstr>
      <vt:lpstr>Hiragino Sans GB</vt:lpstr>
      <vt:lpstr>等线</vt:lpstr>
      <vt:lpstr>等线 Light</vt:lpstr>
      <vt:lpstr>Arial</vt:lpstr>
      <vt:lpstr>Calibri</vt:lpstr>
      <vt:lpstr>Calibri Light</vt:lpstr>
      <vt:lpstr>Century Gothic</vt:lpstr>
      <vt:lpstr>Open Sans ExtraBold</vt:lpstr>
      <vt:lpstr>Wingdings</vt:lpstr>
      <vt:lpstr>Office 主题​​</vt:lpstr>
      <vt:lpstr>2_Office Theme</vt:lpstr>
      <vt:lpstr>Custom Design</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鹏宇</dc:creator>
  <cp:lastModifiedBy>陈 鹏宇</cp:lastModifiedBy>
  <cp:revision>27</cp:revision>
  <dcterms:created xsi:type="dcterms:W3CDTF">2023-05-09T02:11:51Z</dcterms:created>
  <dcterms:modified xsi:type="dcterms:W3CDTF">2023-05-09T07:13:32Z</dcterms:modified>
</cp:coreProperties>
</file>